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287000" cy="5791200"/>
  <p:notesSz cx="6858000" cy="9144000"/>
  <p:embeddedFontLst>
    <p:embeddedFont>
      <p:font typeface="Alike" panose="020B0604020202020204" charset="0"/>
      <p:regular r:id="rId18"/>
    </p:embeddedFont>
    <p:embeddedFont>
      <p:font typeface="Julius Sans One" panose="020B0604020202020204" charset="0"/>
      <p:regular r:id="rId19"/>
    </p:embeddedFont>
    <p:embeddedFont>
      <p:font typeface="Open Sans Light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 Light" panose="020B0604020202020204" charset="0"/>
      <p:regular r:id="rId25"/>
    </p:embeddedFont>
    <p:embeddedFont>
      <p:font typeface="Open Sans Extra Bold" panose="020B0604020202020204" charset="0"/>
      <p:regular r:id="rId26"/>
    </p:embeddedFont>
    <p:embeddedFont>
      <p:font typeface="Open Sans" panose="020B0604020202020204" charset="0"/>
      <p:regular r:id="rId27"/>
    </p:embeddedFont>
    <p:embeddedFont>
      <p:font typeface="Arape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-68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l="12177" t="5230" r="11926"/>
          <a:stretch>
            <a:fillRect/>
          </a:stretch>
        </p:blipFill>
        <p:spPr>
          <a:xfrm>
            <a:off x="-120158" y="-144242"/>
            <a:ext cx="10527316" cy="60796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567" y="123567"/>
            <a:ext cx="911105" cy="9111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0203" y="243217"/>
            <a:ext cx="6310489" cy="1020382"/>
            <a:chOff x="0" y="0"/>
            <a:chExt cx="8413985" cy="1360510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8413985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 dirty="0" smtClean="0">
                  <a:solidFill>
                    <a:srgbClr val="FAFAFA"/>
                  </a:solidFill>
                  <a:latin typeface="Alike"/>
                </a:rPr>
                <a:t>7 solutions </a:t>
              </a:r>
              <a:r>
                <a:rPr lang="en-US" sz="4500" dirty="0">
                  <a:solidFill>
                    <a:srgbClr val="FAFAFA"/>
                  </a:solidFill>
                  <a:latin typeface="Alike"/>
                </a:rPr>
                <a:t>project.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0320"/>
              <a:ext cx="6728985" cy="252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</a:pPr>
              <a:r>
                <a:rPr lang="en-US" sz="1200" spc="360">
                  <a:solidFill>
                    <a:srgbClr val="FAFAFA"/>
                  </a:solidFill>
                  <a:latin typeface="Julius Sans One"/>
                </a:rPr>
                <a:t>PROJETO GRÃO E TEMPERATURA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981325" y="2720"/>
            <a:ext cx="5646047" cy="477267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13162">
            <a:off x="937740" y="-137720"/>
            <a:ext cx="175423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7860" y="265710"/>
            <a:ext cx="241890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FFFFF"/>
                </a:solidFill>
                <a:latin typeface="Open Sans Extra Bold"/>
              </a:rPr>
              <a:t>Arduíno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5777" y="2984859"/>
            <a:ext cx="2675186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Tecnologia versátil e de fácil manuseio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29690" y="1940747"/>
            <a:ext cx="26751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.............UNO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06898" y="3442059"/>
            <a:ext cx="267518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...........DHT 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8897" y="898810"/>
            <a:ext cx="3311749" cy="399358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6489" y="-50627"/>
            <a:ext cx="1131391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3478" y="2418397"/>
            <a:ext cx="4076700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https://www.figma.com/file/GDvSwZQ876MM6Yi6dK89Jr/Untitled?node-id=0%3A1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0416" y="1760144"/>
            <a:ext cx="9136301" cy="28208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9294" y="248640"/>
            <a:ext cx="465266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Gráfico e dados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4370" y="4845960"/>
            <a:ext cx="851922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Produzido em tempo  real e com maior desempenho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13162">
            <a:off x="-3033521" y="589094"/>
            <a:ext cx="11417415" cy="323855"/>
            <a:chOff x="0" y="0"/>
            <a:chExt cx="2014805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 rot="-513162">
            <a:off x="-2948548" y="-126829"/>
            <a:ext cx="11417415" cy="323855"/>
            <a:chOff x="0" y="0"/>
            <a:chExt cx="2014805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id="6" name="TextBox 6"/>
          <p:cNvSpPr txBox="1"/>
          <p:nvPr/>
        </p:nvSpPr>
        <p:spPr>
          <a:xfrm rot="-513162">
            <a:off x="1138035" y="-123569"/>
            <a:ext cx="235912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Produto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9294" y="248640"/>
            <a:ext cx="4652665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CFEFC"/>
                </a:solidFill>
                <a:latin typeface="Open Sans Extra Bold"/>
              </a:rPr>
              <a:t>Gráfico e dados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3198" y="1946910"/>
            <a:ext cx="2402587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De fácil acesso, podendo ser acessado em qualquer navegador e a qualquer hora.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7889" b="17889"/>
          <a:stretch>
            <a:fillRect/>
          </a:stretch>
        </p:blipFill>
        <p:spPr>
          <a:xfrm>
            <a:off x="579120" y="1576754"/>
            <a:ext cx="5476198" cy="26376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1173" y="2173829"/>
            <a:ext cx="8166707" cy="14435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2959916" y="2510842"/>
            <a:ext cx="6178415" cy="899658"/>
            <a:chOff x="0" y="0"/>
            <a:chExt cx="3924784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l="l" t="t" r="r" b="b"/>
              <a:pathLst>
                <a:path w="3924784" h="69850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 rot="5400000">
            <a:off x="-1070864" y="2366962"/>
            <a:ext cx="344284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Banco de dados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-2045516" y="2596567"/>
            <a:ext cx="6178415" cy="899658"/>
            <a:chOff x="0" y="0"/>
            <a:chExt cx="3924784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l="l" t="t" r="r" b="b"/>
              <a:pathLst>
                <a:path w="3924784" h="69850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5232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1008888" y="435325"/>
            <a:ext cx="3099815" cy="492904"/>
            <a:chOff x="0" y="0"/>
            <a:chExt cx="3594100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id="4" name="TextBox 4"/>
          <p:cNvSpPr txBox="1"/>
          <p:nvPr/>
        </p:nvSpPr>
        <p:spPr>
          <a:xfrm rot="-2700000">
            <a:off x="-21580" y="223203"/>
            <a:ext cx="18517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Planilha</a:t>
            </a:r>
          </a:p>
        </p:txBody>
      </p:sp>
      <p:grpSp>
        <p:nvGrpSpPr>
          <p:cNvPr id="5" name="Group 5"/>
          <p:cNvGrpSpPr/>
          <p:nvPr/>
        </p:nvGrpSpPr>
        <p:grpSpPr>
          <a:xfrm rot="-2700000">
            <a:off x="-961576" y="1013563"/>
            <a:ext cx="4077567" cy="492904"/>
            <a:chOff x="0" y="0"/>
            <a:chExt cx="4727761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727761" cy="69850"/>
            </a:xfrm>
            <a:custGeom>
              <a:avLst/>
              <a:gdLst/>
              <a:ahLst/>
              <a:cxnLst/>
              <a:rect l="l" t="t" r="r" b="b"/>
              <a:pathLst>
                <a:path w="4727761" h="69850">
                  <a:moveTo>
                    <a:pt x="443693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727761" y="69850"/>
                  </a:lnTo>
                  <a:lnTo>
                    <a:pt x="4727761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5529" y="1780325"/>
            <a:ext cx="9332400" cy="37562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28161">
            <a:off x="-283015" y="5212434"/>
            <a:ext cx="7206673" cy="862329"/>
            <a:chOff x="0" y="0"/>
            <a:chExt cx="4330326" cy="518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0326" cy="518154"/>
            </a:xfrm>
            <a:custGeom>
              <a:avLst/>
              <a:gdLst/>
              <a:ahLst/>
              <a:cxnLst/>
              <a:rect l="l" t="t" r="r" b="b"/>
              <a:pathLst>
                <a:path w="4330326" h="518154">
                  <a:moveTo>
                    <a:pt x="0" y="0"/>
                  </a:moveTo>
                  <a:lnTo>
                    <a:pt x="4330326" y="0"/>
                  </a:lnTo>
                  <a:lnTo>
                    <a:pt x="4330326" y="518154"/>
                  </a:lnTo>
                  <a:lnTo>
                    <a:pt x="0" y="518154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id="4" name="Group 4"/>
          <p:cNvGrpSpPr/>
          <p:nvPr/>
        </p:nvGrpSpPr>
        <p:grpSpPr>
          <a:xfrm rot="940248">
            <a:off x="-4053249" y="5440541"/>
            <a:ext cx="11417415" cy="323855"/>
            <a:chOff x="0" y="0"/>
            <a:chExt cx="2014805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6" name="Group 6"/>
          <p:cNvGrpSpPr/>
          <p:nvPr/>
        </p:nvGrpSpPr>
        <p:grpSpPr>
          <a:xfrm rot="940248">
            <a:off x="-3624534" y="4741141"/>
            <a:ext cx="11417415" cy="323855"/>
            <a:chOff x="0" y="0"/>
            <a:chExt cx="2014805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20148049" cy="69850"/>
            </a:xfrm>
            <a:custGeom>
              <a:avLst/>
              <a:gdLst/>
              <a:ahLst/>
              <a:cxnLst/>
              <a:rect l="l" t="t" r="r" b="b"/>
              <a:pathLst>
                <a:path w="20148049" h="69850">
                  <a:moveTo>
                    <a:pt x="198572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148049" y="69850"/>
                  </a:lnTo>
                  <a:lnTo>
                    <a:pt x="20148049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4072" y="1215984"/>
            <a:ext cx="7098857" cy="33592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940248">
            <a:off x="-101783" y="4513846"/>
            <a:ext cx="306427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Calculadora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815" r="38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360" y="2214008"/>
            <a:ext cx="6872737" cy="1460789"/>
            <a:chOff x="0" y="0"/>
            <a:chExt cx="4129671" cy="8777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29671" cy="877755"/>
            </a:xfrm>
            <a:custGeom>
              <a:avLst/>
              <a:gdLst/>
              <a:ahLst/>
              <a:cxnLst/>
              <a:rect l="l" t="t" r="r" b="b"/>
              <a:pathLst>
                <a:path w="4129671" h="877755">
                  <a:moveTo>
                    <a:pt x="0" y="0"/>
                  </a:moveTo>
                  <a:lnTo>
                    <a:pt x="4129671" y="0"/>
                  </a:lnTo>
                  <a:lnTo>
                    <a:pt x="4129671" y="877755"/>
                  </a:lnTo>
                  <a:lnTo>
                    <a:pt x="0" y="877755"/>
                  </a:lnTo>
                  <a:close/>
                </a:path>
              </a:pathLst>
            </a:custGeom>
            <a:solidFill>
              <a:srgbClr val="03989E">
                <a:alpha val="8000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6960" y="226950"/>
            <a:ext cx="6310489" cy="1020382"/>
            <a:chOff x="0" y="0"/>
            <a:chExt cx="8413985" cy="1360510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8413985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>
                  <a:solidFill>
                    <a:srgbClr val="FAFAFA"/>
                  </a:solidFill>
                  <a:latin typeface="Alike"/>
                </a:rPr>
                <a:t>Oque é um silo?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10320"/>
              <a:ext cx="6728985" cy="252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8549" y="2414270"/>
            <a:ext cx="727942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Grandes estruturas voltadas ao controle de armazenamento de grãos.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39729" y="4636280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815" r="38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320" y="2032840"/>
            <a:ext cx="2046425" cy="3407840"/>
            <a:chOff x="0" y="0"/>
            <a:chExt cx="1229650" cy="2047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650" cy="2047693"/>
            </a:xfrm>
            <a:custGeom>
              <a:avLst/>
              <a:gdLst/>
              <a:ahLst/>
              <a:cxnLst/>
              <a:rect l="l" t="t" r="r" b="b"/>
              <a:pathLst>
                <a:path w="1229650" h="2047693">
                  <a:moveTo>
                    <a:pt x="0" y="0"/>
                  </a:moveTo>
                  <a:lnTo>
                    <a:pt x="1229650" y="0"/>
                  </a:lnTo>
                  <a:lnTo>
                    <a:pt x="1229650" y="2047693"/>
                  </a:lnTo>
                  <a:lnTo>
                    <a:pt x="0" y="2047693"/>
                  </a:lnTo>
                  <a:close/>
                </a:path>
              </a:pathLst>
            </a:custGeom>
            <a:solidFill>
              <a:srgbClr val="9DA8B7">
                <a:alpha val="78823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0070" y="1937590"/>
            <a:ext cx="2046425" cy="3407840"/>
            <a:chOff x="0" y="0"/>
            <a:chExt cx="1229650" cy="2047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9650" cy="2047693"/>
            </a:xfrm>
            <a:custGeom>
              <a:avLst/>
              <a:gdLst/>
              <a:ahLst/>
              <a:cxnLst/>
              <a:rect l="l" t="t" r="r" b="b"/>
              <a:pathLst>
                <a:path w="1229650" h="2047693">
                  <a:moveTo>
                    <a:pt x="0" y="0"/>
                  </a:moveTo>
                  <a:lnTo>
                    <a:pt x="1229650" y="0"/>
                  </a:lnTo>
                  <a:lnTo>
                    <a:pt x="1229650" y="2047693"/>
                  </a:lnTo>
                  <a:lnTo>
                    <a:pt x="0" y="2047693"/>
                  </a:lnTo>
                  <a:close/>
                </a:path>
              </a:pathLst>
            </a:custGeom>
            <a:solidFill>
              <a:srgbClr val="292929">
                <a:alpha val="7882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9120" y="1804240"/>
            <a:ext cx="1916910" cy="34078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46525" y="2962480"/>
            <a:ext cx="545680" cy="5456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46525" y="3641510"/>
            <a:ext cx="545680" cy="54568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36960" y="226950"/>
            <a:ext cx="6310489" cy="1020382"/>
            <a:chOff x="0" y="0"/>
            <a:chExt cx="8413985" cy="13605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47625"/>
              <a:ext cx="8413985" cy="86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0"/>
                </a:lnSpc>
              </a:pPr>
              <a:r>
                <a:rPr lang="en-US" sz="4500">
                  <a:solidFill>
                    <a:srgbClr val="FAFAFA"/>
                  </a:solidFill>
                  <a:latin typeface="Alike"/>
                </a:rPr>
                <a:t>Oque é um silo?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0320"/>
              <a:ext cx="6728985" cy="252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64794" y="2540420"/>
            <a:ext cx="4860728" cy="2238351"/>
            <a:chOff x="0" y="0"/>
            <a:chExt cx="2920700" cy="13449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20700" cy="1344974"/>
            </a:xfrm>
            <a:custGeom>
              <a:avLst/>
              <a:gdLst/>
              <a:ahLst/>
              <a:cxnLst/>
              <a:rect l="l" t="t" r="r" b="b"/>
              <a:pathLst>
                <a:path w="2920700" h="1344974">
                  <a:moveTo>
                    <a:pt x="0" y="0"/>
                  </a:moveTo>
                  <a:lnTo>
                    <a:pt x="2920700" y="0"/>
                  </a:lnTo>
                  <a:lnTo>
                    <a:pt x="2920700" y="1344974"/>
                  </a:lnTo>
                  <a:lnTo>
                    <a:pt x="0" y="1344974"/>
                  </a:lnTo>
                  <a:close/>
                </a:path>
              </a:pathLst>
            </a:custGeom>
            <a:solidFill>
              <a:srgbClr val="03989E">
                <a:alpha val="80000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156384" y="3248230"/>
            <a:ext cx="3877547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AFAFA"/>
                </a:solidFill>
                <a:latin typeface="Open Sans Light Bold"/>
              </a:rPr>
              <a:t>3º etapa da conservação de grãos,  voltado para aerizar os grão e assim  ficar uniforme a umidade de grão.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937279" y="2696608"/>
            <a:ext cx="4639606" cy="590746"/>
            <a:chOff x="0" y="0"/>
            <a:chExt cx="6186141" cy="78766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28575"/>
              <a:ext cx="6186141" cy="500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5"/>
                </a:lnSpc>
              </a:pPr>
              <a:r>
                <a:rPr lang="en-US" sz="2605">
                  <a:solidFill>
                    <a:srgbClr val="FAFAFA"/>
                  </a:solidFill>
                  <a:latin typeface="Alike"/>
                </a:rPr>
                <a:t>E os silos de armazenamento?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25268"/>
              <a:ext cx="4947293" cy="163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3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5232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686"/>
          <a:stretch>
            <a:fillRect/>
          </a:stretch>
        </p:blipFill>
        <p:spPr>
          <a:xfrm>
            <a:off x="2287399" y="0"/>
            <a:ext cx="7999601" cy="579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-2277471"/>
            <a:ext cx="13084392" cy="130843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3309844"/>
            <a:ext cx="4333041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"/>
              </a:rPr>
              <a:t>Com o armazenamento inadequado, pode ocorrer perdas de até 15 % da produção.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369343"/>
            <a:ext cx="10287000" cy="914400"/>
            <a:chOff x="0" y="0"/>
            <a:chExt cx="6181224" cy="549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1223" cy="549442"/>
            </a:xfrm>
            <a:custGeom>
              <a:avLst/>
              <a:gdLst/>
              <a:ahLst/>
              <a:cxnLst/>
              <a:rect l="l" t="t" r="r" b="b"/>
              <a:pathLst>
                <a:path w="6181223" h="549442">
                  <a:moveTo>
                    <a:pt x="0" y="0"/>
                  </a:moveTo>
                  <a:lnTo>
                    <a:pt x="6181223" y="0"/>
                  </a:lnTo>
                  <a:lnTo>
                    <a:pt x="6181223" y="549442"/>
                  </a:lnTo>
                  <a:lnTo>
                    <a:pt x="0" y="549442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171450" y="1050222"/>
            <a:ext cx="10973388" cy="467041"/>
            <a:chOff x="0" y="0"/>
            <a:chExt cx="1342770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3427706" cy="69850"/>
            </a:xfrm>
            <a:custGeom>
              <a:avLst/>
              <a:gdLst/>
              <a:ahLst/>
              <a:cxnLst/>
              <a:rect l="l" t="t" r="r" b="b"/>
              <a:pathLst>
                <a:path w="13427706" h="69850">
                  <a:moveTo>
                    <a:pt x="1313687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427706" y="69850"/>
                  </a:lnTo>
                  <a:lnTo>
                    <a:pt x="134277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73619" y="226468"/>
            <a:ext cx="38275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Falta de controle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71450" y="135822"/>
            <a:ext cx="10973388" cy="467041"/>
            <a:chOff x="0" y="0"/>
            <a:chExt cx="1342770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3427706" cy="69850"/>
            </a:xfrm>
            <a:custGeom>
              <a:avLst/>
              <a:gdLst/>
              <a:ahLst/>
              <a:cxnLst/>
              <a:rect l="l" t="t" r="r" b="b"/>
              <a:pathLst>
                <a:path w="13427706" h="69850">
                  <a:moveTo>
                    <a:pt x="1313687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427706" y="69850"/>
                  </a:lnTo>
                  <a:lnTo>
                    <a:pt x="1342770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00011" y="4782689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1129" y="131749"/>
            <a:ext cx="6394313" cy="4842571"/>
            <a:chOff x="0" y="0"/>
            <a:chExt cx="4396704" cy="3329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6704" cy="3329732"/>
            </a:xfrm>
            <a:custGeom>
              <a:avLst/>
              <a:gdLst/>
              <a:ahLst/>
              <a:cxnLst/>
              <a:rect l="l" t="t" r="r" b="b"/>
              <a:pathLst>
                <a:path w="4396704" h="3329732">
                  <a:moveTo>
                    <a:pt x="0" y="0"/>
                  </a:moveTo>
                  <a:lnTo>
                    <a:pt x="4396704" y="0"/>
                  </a:lnTo>
                  <a:lnTo>
                    <a:pt x="4396704" y="3329732"/>
                  </a:lnTo>
                  <a:lnTo>
                    <a:pt x="0" y="3329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37339" y="269657"/>
            <a:ext cx="6072984" cy="455473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-2959916" y="2510842"/>
            <a:ext cx="6178415" cy="899658"/>
            <a:chOff x="0" y="0"/>
            <a:chExt cx="3924784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l="l" t="t" r="r" b="b"/>
              <a:pathLst>
                <a:path w="3924784" h="69850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 rot="5400000">
            <a:off x="-2019500" y="2482128"/>
            <a:ext cx="53248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Silos cada vez maiores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-2045516" y="2596567"/>
            <a:ext cx="6178415" cy="899658"/>
            <a:chOff x="0" y="0"/>
            <a:chExt cx="3924784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3924784" cy="69850"/>
            </a:xfrm>
            <a:custGeom>
              <a:avLst/>
              <a:gdLst/>
              <a:ahLst/>
              <a:cxnLst/>
              <a:rect l="l" t="t" r="r" b="b"/>
              <a:pathLst>
                <a:path w="3924784" h="69850">
                  <a:moveTo>
                    <a:pt x="363395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924784" y="69850"/>
                  </a:lnTo>
                  <a:lnTo>
                    <a:pt x="392478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343989" y="5030153"/>
            <a:ext cx="485968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apey"/>
              </a:rPr>
              <a:t>Silo 156, Kepler Weber, primavera leste, Mato Grosso.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52327" y="4622225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2913" y="1747638"/>
            <a:ext cx="4815844" cy="3494245"/>
            <a:chOff x="0" y="0"/>
            <a:chExt cx="2893731" cy="20996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3731" cy="2099612"/>
            </a:xfrm>
            <a:custGeom>
              <a:avLst/>
              <a:gdLst/>
              <a:ahLst/>
              <a:cxnLst/>
              <a:rect l="l" t="t" r="r" b="b"/>
              <a:pathLst>
                <a:path w="2893731" h="2099612">
                  <a:moveTo>
                    <a:pt x="0" y="0"/>
                  </a:moveTo>
                  <a:lnTo>
                    <a:pt x="2893731" y="0"/>
                  </a:lnTo>
                  <a:lnTo>
                    <a:pt x="2893731" y="2099612"/>
                  </a:lnTo>
                  <a:lnTo>
                    <a:pt x="0" y="209961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9832" y="1910315"/>
            <a:ext cx="4422007" cy="31610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421004" y="1671607"/>
            <a:ext cx="4385053" cy="2433617"/>
            <a:chOff x="0" y="0"/>
            <a:chExt cx="3165276" cy="17566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65276" cy="1756665"/>
            </a:xfrm>
            <a:custGeom>
              <a:avLst/>
              <a:gdLst/>
              <a:ahLst/>
              <a:cxnLst/>
              <a:rect l="l" t="t" r="r" b="b"/>
              <a:pathLst>
                <a:path w="3165276" h="1756665">
                  <a:moveTo>
                    <a:pt x="0" y="0"/>
                  </a:moveTo>
                  <a:lnTo>
                    <a:pt x="3165276" y="0"/>
                  </a:lnTo>
                  <a:lnTo>
                    <a:pt x="3165276" y="1756665"/>
                  </a:lnTo>
                  <a:lnTo>
                    <a:pt x="0" y="1756665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266059" y="1816100"/>
            <a:ext cx="4701350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Caso ocorra alta umidade, além de favorecer a proliferação de certas bactérias, os grãos perdem as qualidades necessárias para o consumo e  se tornando resíduos. 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90643" y="647002"/>
            <a:ext cx="10776976" cy="728340"/>
            <a:chOff x="0" y="0"/>
            <a:chExt cx="8456277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456277" cy="69850"/>
            </a:xfrm>
            <a:custGeom>
              <a:avLst/>
              <a:gdLst/>
              <a:ahLst/>
              <a:cxnLst/>
              <a:rect l="l" t="t" r="r" b="b"/>
              <a:pathLst>
                <a:path w="8456277" h="69850">
                  <a:moveTo>
                    <a:pt x="81654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56277" y="69850"/>
                  </a:lnTo>
                  <a:lnTo>
                    <a:pt x="8456277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56052" y="42227"/>
            <a:ext cx="295364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Problemática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95393" y="-162623"/>
            <a:ext cx="10776976" cy="728340"/>
            <a:chOff x="0" y="0"/>
            <a:chExt cx="8456277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8456277" cy="69850"/>
            </a:xfrm>
            <a:custGeom>
              <a:avLst/>
              <a:gdLst/>
              <a:ahLst/>
              <a:cxnLst/>
              <a:rect l="l" t="t" r="r" b="b"/>
              <a:pathLst>
                <a:path w="8456277" h="69850">
                  <a:moveTo>
                    <a:pt x="816544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456277" y="69850"/>
                  </a:lnTo>
                  <a:lnTo>
                    <a:pt x="8456277" y="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56304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567" y="1856873"/>
            <a:ext cx="4995933" cy="242302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32563" y="1308596"/>
            <a:ext cx="3519580" cy="351958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76827" y="1636461"/>
            <a:ext cx="3631053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</a:rPr>
              <a:t>Em determinados lugares, ocorrem variações altas de temperaturas, podendo ficar mais intenso dentro dos silos, acarretando riscos de incêndios dos silos, ou até mesmo congelamentos dos grãos.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363" y="121764"/>
            <a:ext cx="2429619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FFFFF"/>
                </a:solidFill>
                <a:latin typeface="Voga"/>
              </a:rPr>
              <a:t>Justificativa_2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662375" y="684870"/>
            <a:ext cx="11290718" cy="633903"/>
            <a:chOff x="0" y="0"/>
            <a:chExt cx="10179236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179235" cy="69850"/>
            </a:xfrm>
            <a:custGeom>
              <a:avLst/>
              <a:gdLst/>
              <a:ahLst/>
              <a:cxnLst/>
              <a:rect l="l" t="t" r="r" b="b"/>
              <a:pathLst>
                <a:path w="10179235" h="69850">
                  <a:moveTo>
                    <a:pt x="98884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179235" y="69850"/>
                  </a:lnTo>
                  <a:lnTo>
                    <a:pt x="101792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471875" y="-134280"/>
            <a:ext cx="11290718" cy="633903"/>
            <a:chOff x="0" y="0"/>
            <a:chExt cx="10179236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10179235" cy="69850"/>
            </a:xfrm>
            <a:custGeom>
              <a:avLst/>
              <a:gdLst/>
              <a:ahLst/>
              <a:cxnLst/>
              <a:rect l="l" t="t" r="r" b="b"/>
              <a:pathLst>
                <a:path w="10179235" h="69850">
                  <a:moveTo>
                    <a:pt x="988840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179235" y="69850"/>
                  </a:lnTo>
                  <a:lnTo>
                    <a:pt x="1017923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567" y="4756527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081" y="3613026"/>
            <a:ext cx="4769169" cy="2046425"/>
            <a:chOff x="0" y="0"/>
            <a:chExt cx="2865685" cy="1229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5685" cy="1229650"/>
            </a:xfrm>
            <a:custGeom>
              <a:avLst/>
              <a:gdLst/>
              <a:ahLst/>
              <a:cxnLst/>
              <a:rect l="l" t="t" r="r" b="b"/>
              <a:pathLst>
                <a:path w="2865685" h="1229650">
                  <a:moveTo>
                    <a:pt x="0" y="0"/>
                  </a:moveTo>
                  <a:lnTo>
                    <a:pt x="2865685" y="0"/>
                  </a:lnTo>
                  <a:lnTo>
                    <a:pt x="2865685" y="1229650"/>
                  </a:lnTo>
                  <a:lnTo>
                    <a:pt x="0" y="1229650"/>
                  </a:lnTo>
                  <a:close/>
                </a:path>
              </a:pathLst>
            </a:custGeom>
            <a:solidFill>
              <a:srgbClr val="FCFEF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90651" y="331470"/>
            <a:ext cx="3745104" cy="1086633"/>
            <a:chOff x="0" y="0"/>
            <a:chExt cx="2250348" cy="652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0348" cy="652933"/>
            </a:xfrm>
            <a:custGeom>
              <a:avLst/>
              <a:gdLst/>
              <a:ahLst/>
              <a:cxnLst/>
              <a:rect l="l" t="t" r="r" b="b"/>
              <a:pathLst>
                <a:path w="2250348" h="652933">
                  <a:moveTo>
                    <a:pt x="0" y="0"/>
                  </a:moveTo>
                  <a:lnTo>
                    <a:pt x="0" y="652933"/>
                  </a:lnTo>
                  <a:lnTo>
                    <a:pt x="2250348" y="652933"/>
                  </a:lnTo>
                  <a:lnTo>
                    <a:pt x="2250348" y="0"/>
                  </a:lnTo>
                  <a:lnTo>
                    <a:pt x="0" y="0"/>
                  </a:lnTo>
                  <a:close/>
                  <a:moveTo>
                    <a:pt x="2189387" y="591973"/>
                  </a:moveTo>
                  <a:lnTo>
                    <a:pt x="59690" y="591973"/>
                  </a:lnTo>
                  <a:lnTo>
                    <a:pt x="59690" y="59690"/>
                  </a:lnTo>
                  <a:lnTo>
                    <a:pt x="2189388" y="59690"/>
                  </a:lnTo>
                  <a:lnTo>
                    <a:pt x="2189388" y="591973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37335" y="4660705"/>
            <a:ext cx="911105" cy="9111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3500" y="579120"/>
            <a:ext cx="4731726" cy="24392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3607" y="3757417"/>
            <a:ext cx="465986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40204"/>
                </a:solidFill>
                <a:latin typeface="Open Sans"/>
              </a:rPr>
              <a:t>Fungos e bactérias  se proliferam de maneira muito mais rápida se colocada em um ambiente onde não é realizada a aerização de maneira homogênea para todos os grão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332" y="293370"/>
            <a:ext cx="31837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Voga"/>
              </a:rPr>
              <a:t>Justificativa_3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6957" y="-424366"/>
            <a:ext cx="3124659" cy="29591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9492" y="1535049"/>
            <a:ext cx="6018392" cy="376149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85416" y="3842109"/>
            <a:ext cx="3301949" cy="1704804"/>
            <a:chOff x="0" y="0"/>
            <a:chExt cx="4344670" cy="22431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45940" cy="2243163"/>
            </a:xfrm>
            <a:custGeom>
              <a:avLst/>
              <a:gdLst/>
              <a:ahLst/>
              <a:cxnLst/>
              <a:rect l="l" t="t" r="r" b="b"/>
              <a:pathLst>
                <a:path w="4345940" h="2243163">
                  <a:moveTo>
                    <a:pt x="2189480" y="2540"/>
                  </a:moveTo>
                  <a:lnTo>
                    <a:pt x="2189480" y="0"/>
                  </a:lnTo>
                  <a:lnTo>
                    <a:pt x="0" y="175260"/>
                  </a:lnTo>
                  <a:lnTo>
                    <a:pt x="0" y="2067903"/>
                  </a:lnTo>
                  <a:lnTo>
                    <a:pt x="2155190" y="2240623"/>
                  </a:lnTo>
                  <a:lnTo>
                    <a:pt x="2155190" y="2243163"/>
                  </a:lnTo>
                  <a:lnTo>
                    <a:pt x="2172970" y="2241893"/>
                  </a:lnTo>
                  <a:lnTo>
                    <a:pt x="2190750" y="2243163"/>
                  </a:lnTo>
                  <a:lnTo>
                    <a:pt x="2190750" y="2240623"/>
                  </a:lnTo>
                  <a:lnTo>
                    <a:pt x="4345940" y="2067903"/>
                  </a:lnTo>
                  <a:lnTo>
                    <a:pt x="4345940" y="175260"/>
                  </a:lnTo>
                  <a:lnTo>
                    <a:pt x="2189480" y="2540"/>
                  </a:lnTo>
                  <a:lnTo>
                    <a:pt x="2189480" y="2540"/>
                  </a:lnTo>
                  <a:close/>
                  <a:moveTo>
                    <a:pt x="2155190" y="2206333"/>
                  </a:moveTo>
                  <a:lnTo>
                    <a:pt x="34290" y="2036153"/>
                  </a:lnTo>
                  <a:lnTo>
                    <a:pt x="34290" y="207010"/>
                  </a:lnTo>
                  <a:lnTo>
                    <a:pt x="2155190" y="36830"/>
                  </a:lnTo>
                  <a:lnTo>
                    <a:pt x="2155190" y="88900"/>
                  </a:lnTo>
                  <a:lnTo>
                    <a:pt x="101600" y="260350"/>
                  </a:lnTo>
                  <a:lnTo>
                    <a:pt x="86360" y="261620"/>
                  </a:lnTo>
                  <a:lnTo>
                    <a:pt x="86360" y="1981543"/>
                  </a:lnTo>
                  <a:lnTo>
                    <a:pt x="2155190" y="2154263"/>
                  </a:lnTo>
                  <a:lnTo>
                    <a:pt x="2155190" y="2206333"/>
                  </a:lnTo>
                  <a:close/>
                  <a:moveTo>
                    <a:pt x="2172970" y="2121243"/>
                  </a:moveTo>
                  <a:lnTo>
                    <a:pt x="120650" y="1949793"/>
                  </a:lnTo>
                  <a:lnTo>
                    <a:pt x="120650" y="293370"/>
                  </a:lnTo>
                  <a:lnTo>
                    <a:pt x="2172970" y="121920"/>
                  </a:lnTo>
                  <a:lnTo>
                    <a:pt x="4225290" y="293370"/>
                  </a:lnTo>
                  <a:lnTo>
                    <a:pt x="4225290" y="1949793"/>
                  </a:lnTo>
                  <a:lnTo>
                    <a:pt x="2172970" y="2121243"/>
                  </a:lnTo>
                  <a:lnTo>
                    <a:pt x="2172970" y="2121243"/>
                  </a:lnTo>
                  <a:close/>
                  <a:moveTo>
                    <a:pt x="4310380" y="342900"/>
                  </a:moveTo>
                  <a:lnTo>
                    <a:pt x="4310380" y="2036153"/>
                  </a:lnTo>
                  <a:lnTo>
                    <a:pt x="2189480" y="2206333"/>
                  </a:lnTo>
                  <a:lnTo>
                    <a:pt x="2189480" y="2154263"/>
                  </a:lnTo>
                  <a:lnTo>
                    <a:pt x="4258310" y="1981543"/>
                  </a:lnTo>
                  <a:lnTo>
                    <a:pt x="4258310" y="261620"/>
                  </a:lnTo>
                  <a:lnTo>
                    <a:pt x="2189480" y="88900"/>
                  </a:lnTo>
                  <a:lnTo>
                    <a:pt x="2189480" y="36830"/>
                  </a:lnTo>
                  <a:lnTo>
                    <a:pt x="4310380" y="207010"/>
                  </a:lnTo>
                  <a:cubicBezTo>
                    <a:pt x="4310380" y="207010"/>
                    <a:pt x="4310380" y="342900"/>
                    <a:pt x="4310380" y="342900"/>
                  </a:cubicBezTo>
                  <a:close/>
                </a:path>
              </a:pathLst>
            </a:custGeom>
            <a:solidFill>
              <a:srgbClr val="FCFEF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6456" y="-771525"/>
            <a:ext cx="3204710" cy="914972"/>
            <a:chOff x="0" y="0"/>
            <a:chExt cx="1925637" cy="5497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5637" cy="549786"/>
            </a:xfrm>
            <a:custGeom>
              <a:avLst/>
              <a:gdLst/>
              <a:ahLst/>
              <a:cxnLst/>
              <a:rect l="l" t="t" r="r" b="b"/>
              <a:pathLst>
                <a:path w="1925637" h="549786">
                  <a:moveTo>
                    <a:pt x="0" y="0"/>
                  </a:moveTo>
                  <a:lnTo>
                    <a:pt x="1925637" y="0"/>
                  </a:lnTo>
                  <a:lnTo>
                    <a:pt x="1925637" y="549786"/>
                  </a:lnTo>
                  <a:lnTo>
                    <a:pt x="0" y="549786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66957" y="2323333"/>
            <a:ext cx="3124659" cy="1170912"/>
            <a:chOff x="0" y="0"/>
            <a:chExt cx="1985218" cy="7439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5218" cy="743926"/>
            </a:xfrm>
            <a:custGeom>
              <a:avLst/>
              <a:gdLst/>
              <a:ahLst/>
              <a:cxnLst/>
              <a:rect l="l" t="t" r="r" b="b"/>
              <a:pathLst>
                <a:path w="1985218" h="743926">
                  <a:moveTo>
                    <a:pt x="0" y="0"/>
                  </a:moveTo>
                  <a:lnTo>
                    <a:pt x="1985218" y="0"/>
                  </a:lnTo>
                  <a:lnTo>
                    <a:pt x="1985218" y="743926"/>
                  </a:lnTo>
                  <a:lnTo>
                    <a:pt x="0" y="743926"/>
                  </a:lnTo>
                  <a:close/>
                </a:path>
              </a:pathLst>
            </a:custGeom>
            <a:solidFill>
              <a:srgbClr val="A8A6A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999967" y="4724356"/>
            <a:ext cx="6037442" cy="914863"/>
            <a:chOff x="0" y="0"/>
            <a:chExt cx="3586990" cy="5435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86990" cy="543542"/>
            </a:xfrm>
            <a:custGeom>
              <a:avLst/>
              <a:gdLst/>
              <a:ahLst/>
              <a:cxnLst/>
              <a:rect l="l" t="t" r="r" b="b"/>
              <a:pathLst>
                <a:path w="3586990" h="543542">
                  <a:moveTo>
                    <a:pt x="0" y="0"/>
                  </a:moveTo>
                  <a:lnTo>
                    <a:pt x="3586990" y="0"/>
                  </a:lnTo>
                  <a:lnTo>
                    <a:pt x="3586990" y="543542"/>
                  </a:lnTo>
                  <a:lnTo>
                    <a:pt x="0" y="543542"/>
                  </a:lnTo>
                  <a:close/>
                </a:path>
              </a:pathLst>
            </a:custGeom>
            <a:solidFill>
              <a:srgbClr val="A8A6A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564634" y="277749"/>
            <a:ext cx="266179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CFEFC"/>
                </a:solidFill>
                <a:latin typeface="Voga"/>
              </a:rPr>
              <a:t>Justificativa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6919" y="4029164"/>
            <a:ext cx="2844794" cy="121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</a:pPr>
            <a:r>
              <a:rPr lang="en-US" sz="2334">
                <a:solidFill>
                  <a:srgbClr val="FFFFFF"/>
                </a:solidFill>
                <a:latin typeface="Open Sans"/>
              </a:rPr>
              <a:t>Conjunto de pesquisas e impulso de idéias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95618" y="1315974"/>
            <a:ext cx="6344366" cy="914972"/>
            <a:chOff x="0" y="0"/>
            <a:chExt cx="3812185" cy="5497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12185" cy="549786"/>
            </a:xfrm>
            <a:custGeom>
              <a:avLst/>
              <a:gdLst/>
              <a:ahLst/>
              <a:cxnLst/>
              <a:rect l="l" t="t" r="r" b="b"/>
              <a:pathLst>
                <a:path w="3812185" h="549786">
                  <a:moveTo>
                    <a:pt x="0" y="0"/>
                  </a:moveTo>
                  <a:lnTo>
                    <a:pt x="3812185" y="0"/>
                  </a:lnTo>
                  <a:lnTo>
                    <a:pt x="3812185" y="549786"/>
                  </a:lnTo>
                  <a:lnTo>
                    <a:pt x="0" y="549786"/>
                  </a:lnTo>
                  <a:close/>
                </a:path>
              </a:pathLst>
            </a:custGeom>
            <a:solidFill>
              <a:srgbClr val="2929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4021210" y="182358"/>
            <a:ext cx="5748639" cy="1498081"/>
            <a:chOff x="0" y="0"/>
            <a:chExt cx="31270570" cy="8149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270569" cy="8149032"/>
            </a:xfrm>
            <a:custGeom>
              <a:avLst/>
              <a:gdLst/>
              <a:ahLst/>
              <a:cxnLst/>
              <a:rect l="l" t="t" r="r" b="b"/>
              <a:pathLst>
                <a:path w="31270569" h="8149032">
                  <a:moveTo>
                    <a:pt x="66040" y="3850734"/>
                  </a:moveTo>
                  <a:lnTo>
                    <a:pt x="63500" y="3688080"/>
                  </a:lnTo>
                  <a:lnTo>
                    <a:pt x="63500" y="792480"/>
                  </a:lnTo>
                  <a:lnTo>
                    <a:pt x="361950" y="792480"/>
                  </a:lnTo>
                  <a:lnTo>
                    <a:pt x="361950" y="728980"/>
                  </a:lnTo>
                  <a:lnTo>
                    <a:pt x="0" y="728980"/>
                  </a:lnTo>
                  <a:lnTo>
                    <a:pt x="0" y="3688080"/>
                  </a:lnTo>
                  <a:lnTo>
                    <a:pt x="2540" y="3850734"/>
                  </a:lnTo>
                  <a:lnTo>
                    <a:pt x="66040" y="3850734"/>
                  </a:lnTo>
                  <a:close/>
                  <a:moveTo>
                    <a:pt x="1460500" y="792480"/>
                  </a:moveTo>
                  <a:lnTo>
                    <a:pt x="1460500" y="1103630"/>
                  </a:lnTo>
                  <a:lnTo>
                    <a:pt x="1524000" y="1103630"/>
                  </a:lnTo>
                  <a:lnTo>
                    <a:pt x="1524000" y="792480"/>
                  </a:lnTo>
                  <a:lnTo>
                    <a:pt x="1889760" y="792480"/>
                  </a:lnTo>
                  <a:lnTo>
                    <a:pt x="1889760" y="389890"/>
                  </a:lnTo>
                  <a:lnTo>
                    <a:pt x="1460500" y="389890"/>
                  </a:lnTo>
                  <a:lnTo>
                    <a:pt x="1460500" y="728980"/>
                  </a:lnTo>
                  <a:lnTo>
                    <a:pt x="1153160" y="728980"/>
                  </a:lnTo>
                  <a:lnTo>
                    <a:pt x="1153160" y="792480"/>
                  </a:lnTo>
                  <a:lnTo>
                    <a:pt x="1460500" y="792480"/>
                  </a:lnTo>
                  <a:close/>
                  <a:moveTo>
                    <a:pt x="1524000" y="453390"/>
                  </a:moveTo>
                  <a:lnTo>
                    <a:pt x="1826260" y="453390"/>
                  </a:lnTo>
                  <a:lnTo>
                    <a:pt x="1826260" y="728980"/>
                  </a:lnTo>
                  <a:lnTo>
                    <a:pt x="1524000" y="728980"/>
                  </a:lnTo>
                  <a:lnTo>
                    <a:pt x="1524000" y="453390"/>
                  </a:lnTo>
                  <a:close/>
                  <a:moveTo>
                    <a:pt x="792480" y="1461770"/>
                  </a:move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461770"/>
                  </a:lnTo>
                  <a:lnTo>
                    <a:pt x="368300" y="1461770"/>
                  </a:lnTo>
                  <a:lnTo>
                    <a:pt x="368300" y="1893570"/>
                  </a:lnTo>
                  <a:lnTo>
                    <a:pt x="792480" y="1893570"/>
                  </a:lnTo>
                  <a:lnTo>
                    <a:pt x="79248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lnTo>
                    <a:pt x="792480" y="1461770"/>
                  </a:lnTo>
                  <a:close/>
                  <a:moveTo>
                    <a:pt x="728980" y="1830070"/>
                  </a:moveTo>
                  <a:lnTo>
                    <a:pt x="431800" y="1830070"/>
                  </a:lnTo>
                  <a:lnTo>
                    <a:pt x="431800" y="1525270"/>
                  </a:lnTo>
                  <a:lnTo>
                    <a:pt x="728980" y="1525270"/>
                  </a:lnTo>
                  <a:lnTo>
                    <a:pt x="728980" y="1830070"/>
                  </a:lnTo>
                  <a:close/>
                  <a:moveTo>
                    <a:pt x="1524000" y="1167130"/>
                  </a:moveTo>
                  <a:lnTo>
                    <a:pt x="1460500" y="1167130"/>
                  </a:lnTo>
                  <a:lnTo>
                    <a:pt x="1460500" y="1461770"/>
                  </a:lnTo>
                  <a:lnTo>
                    <a:pt x="1153160" y="1461770"/>
                  </a:lnTo>
                  <a:lnTo>
                    <a:pt x="1153160" y="1525270"/>
                  </a:lnTo>
                  <a:lnTo>
                    <a:pt x="1524000" y="1525270"/>
                  </a:lnTo>
                  <a:lnTo>
                    <a:pt x="1524000" y="1167130"/>
                  </a:lnTo>
                  <a:close/>
                  <a:moveTo>
                    <a:pt x="728980" y="792480"/>
                  </a:moveTo>
                  <a:lnTo>
                    <a:pt x="728980" y="1103630"/>
                  </a:lnTo>
                  <a:lnTo>
                    <a:pt x="792480" y="1103630"/>
                  </a:lnTo>
                  <a:lnTo>
                    <a:pt x="792480" y="792480"/>
                  </a:lnTo>
                  <a:lnTo>
                    <a:pt x="1089660" y="792480"/>
                  </a:lnTo>
                  <a:lnTo>
                    <a:pt x="1089660" y="728980"/>
                  </a:lnTo>
                  <a:lnTo>
                    <a:pt x="792480" y="7289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728980"/>
                  </a:lnTo>
                  <a:lnTo>
                    <a:pt x="425450" y="728980"/>
                  </a:lnTo>
                  <a:lnTo>
                    <a:pt x="425450" y="792480"/>
                  </a:lnTo>
                  <a:lnTo>
                    <a:pt x="728980" y="792480"/>
                  </a:lnTo>
                  <a:close/>
                  <a:moveTo>
                    <a:pt x="792480" y="360680"/>
                  </a:moveTo>
                  <a:lnTo>
                    <a:pt x="792480" y="63500"/>
                  </a:lnTo>
                  <a:lnTo>
                    <a:pt x="5873869" y="63500"/>
                  </a:lnTo>
                  <a:lnTo>
                    <a:pt x="5873869" y="0"/>
                  </a:lnTo>
                  <a:lnTo>
                    <a:pt x="728980" y="0"/>
                  </a:lnTo>
                  <a:lnTo>
                    <a:pt x="728980" y="360680"/>
                  </a:lnTo>
                  <a:lnTo>
                    <a:pt x="792480" y="360680"/>
                  </a:lnTo>
                  <a:close/>
                  <a:moveTo>
                    <a:pt x="728980" y="1167130"/>
                  </a:moveTo>
                  <a:lnTo>
                    <a:pt x="728980" y="1103630"/>
                  </a:lnTo>
                  <a:lnTo>
                    <a:pt x="425450" y="110363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1167130"/>
                  </a:lnTo>
                  <a:lnTo>
                    <a:pt x="728980" y="11671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424180"/>
                  </a:lnTo>
                  <a:lnTo>
                    <a:pt x="727710" y="424180"/>
                  </a:lnTo>
                  <a:lnTo>
                    <a:pt x="727710" y="360680"/>
                  </a:lnTo>
                  <a:lnTo>
                    <a:pt x="425450" y="360680"/>
                  </a:lnTo>
                  <a:lnTo>
                    <a:pt x="425450" y="0"/>
                  </a:lnTo>
                  <a:lnTo>
                    <a:pt x="0" y="0"/>
                  </a:lnTo>
                  <a:lnTo>
                    <a:pt x="0" y="424180"/>
                  </a:lnTo>
                  <a:lnTo>
                    <a:pt x="361950" y="424180"/>
                  </a:lnTo>
                  <a:lnTo>
                    <a:pt x="361950" y="728980"/>
                  </a:lnTo>
                  <a:close/>
                  <a:moveTo>
                    <a:pt x="63500" y="360680"/>
                  </a:moveTo>
                  <a:lnTo>
                    <a:pt x="63500" y="63500"/>
                  </a:lnTo>
                  <a:lnTo>
                    <a:pt x="361950" y="63500"/>
                  </a:lnTo>
                  <a:lnTo>
                    <a:pt x="361950" y="360680"/>
                  </a:lnTo>
                  <a:lnTo>
                    <a:pt x="63500" y="360680"/>
                  </a:lnTo>
                  <a:close/>
                  <a:moveTo>
                    <a:pt x="1089660" y="1167130"/>
                  </a:moveTo>
                  <a:lnTo>
                    <a:pt x="1089660" y="1461770"/>
                  </a:lnTo>
                  <a:lnTo>
                    <a:pt x="1153160" y="1461770"/>
                  </a:lnTo>
                  <a:lnTo>
                    <a:pt x="115316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lnTo>
                    <a:pt x="1153160" y="110363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1103630"/>
                  </a:lnTo>
                  <a:lnTo>
                    <a:pt x="792480" y="1103630"/>
                  </a:lnTo>
                  <a:lnTo>
                    <a:pt x="792480" y="1167130"/>
                  </a:lnTo>
                  <a:lnTo>
                    <a:pt x="1089660" y="1167130"/>
                  </a:lnTo>
                  <a:close/>
                  <a:moveTo>
                    <a:pt x="2255520" y="1167130"/>
                  </a:moveTo>
                  <a:lnTo>
                    <a:pt x="2255520" y="429260"/>
                  </a:lnTo>
                  <a:lnTo>
                    <a:pt x="5873869" y="429260"/>
                  </a:lnTo>
                  <a:lnTo>
                    <a:pt x="5873869" y="365760"/>
                  </a:lnTo>
                  <a:lnTo>
                    <a:pt x="2192020" y="365760"/>
                  </a:lnTo>
                  <a:lnTo>
                    <a:pt x="2192020" y="1103630"/>
                  </a:lnTo>
                  <a:lnTo>
                    <a:pt x="1524000" y="1103630"/>
                  </a:lnTo>
                  <a:lnTo>
                    <a:pt x="1524000" y="1167130"/>
                  </a:lnTo>
                  <a:lnTo>
                    <a:pt x="2255520" y="1167130"/>
                  </a:lnTo>
                  <a:close/>
                  <a:moveTo>
                    <a:pt x="1089660" y="424180"/>
                  </a:moveTo>
                  <a:lnTo>
                    <a:pt x="1089660" y="728980"/>
                  </a:lnTo>
                  <a:lnTo>
                    <a:pt x="1153160" y="728980"/>
                  </a:lnTo>
                  <a:lnTo>
                    <a:pt x="1153160" y="360680"/>
                  </a:lnTo>
                  <a:lnTo>
                    <a:pt x="792480" y="360680"/>
                  </a:lnTo>
                  <a:lnTo>
                    <a:pt x="792480" y="424180"/>
                  </a:lnTo>
                  <a:lnTo>
                    <a:pt x="1089660" y="424180"/>
                  </a:lnTo>
                  <a:close/>
                  <a:moveTo>
                    <a:pt x="425450" y="3688080"/>
                  </a:moveTo>
                  <a:lnTo>
                    <a:pt x="425450" y="2254250"/>
                  </a:lnTo>
                  <a:lnTo>
                    <a:pt x="1153160" y="225425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2190750"/>
                  </a:lnTo>
                  <a:lnTo>
                    <a:pt x="361950" y="2190750"/>
                  </a:lnTo>
                  <a:lnTo>
                    <a:pt x="361950" y="3688080"/>
                  </a:lnTo>
                  <a:lnTo>
                    <a:pt x="365760" y="3850734"/>
                  </a:lnTo>
                  <a:lnTo>
                    <a:pt x="429260" y="3850734"/>
                  </a:lnTo>
                  <a:lnTo>
                    <a:pt x="425450" y="3688080"/>
                  </a:lnTo>
                  <a:close/>
                  <a:moveTo>
                    <a:pt x="1089660" y="728980"/>
                  </a:moveTo>
                  <a:lnTo>
                    <a:pt x="1153160" y="728980"/>
                  </a:lnTo>
                  <a:lnTo>
                    <a:pt x="1153160" y="792480"/>
                  </a:lnTo>
                  <a:lnTo>
                    <a:pt x="1089660" y="792480"/>
                  </a:lnTo>
                  <a:lnTo>
                    <a:pt x="1089660" y="728980"/>
                  </a:lnTo>
                  <a:close/>
                  <a:moveTo>
                    <a:pt x="728980" y="360680"/>
                  </a:moveTo>
                  <a:lnTo>
                    <a:pt x="792480" y="360680"/>
                  </a:lnTo>
                  <a:lnTo>
                    <a:pt x="792480" y="424180"/>
                  </a:lnTo>
                  <a:lnTo>
                    <a:pt x="728980" y="424180"/>
                  </a:lnTo>
                  <a:lnTo>
                    <a:pt x="728980" y="360680"/>
                  </a:lnTo>
                  <a:close/>
                  <a:moveTo>
                    <a:pt x="728980" y="1103630"/>
                  </a:moveTo>
                  <a:lnTo>
                    <a:pt x="792480" y="1103630"/>
                  </a:lnTo>
                  <a:lnTo>
                    <a:pt x="792480" y="1167130"/>
                  </a:lnTo>
                  <a:lnTo>
                    <a:pt x="728980" y="1167130"/>
                  </a:lnTo>
                  <a:lnTo>
                    <a:pt x="728980" y="1103630"/>
                  </a:lnTo>
                  <a:close/>
                  <a:moveTo>
                    <a:pt x="1089660" y="1461770"/>
                  </a:moveTo>
                  <a:lnTo>
                    <a:pt x="1153160" y="1461770"/>
                  </a:lnTo>
                  <a:lnTo>
                    <a:pt x="1153160" y="1525270"/>
                  </a:lnTo>
                  <a:lnTo>
                    <a:pt x="1089660" y="1525270"/>
                  </a:lnTo>
                  <a:lnTo>
                    <a:pt x="1089660" y="1461770"/>
                  </a:lnTo>
                  <a:close/>
                  <a:moveTo>
                    <a:pt x="1460500" y="1103630"/>
                  </a:moveTo>
                  <a:lnTo>
                    <a:pt x="1524000" y="1103630"/>
                  </a:lnTo>
                  <a:lnTo>
                    <a:pt x="1524000" y="1167130"/>
                  </a:lnTo>
                  <a:lnTo>
                    <a:pt x="1460500" y="1167130"/>
                  </a:lnTo>
                  <a:lnTo>
                    <a:pt x="1460500" y="1103630"/>
                  </a:lnTo>
                  <a:close/>
                  <a:moveTo>
                    <a:pt x="361950" y="728980"/>
                  </a:moveTo>
                  <a:lnTo>
                    <a:pt x="425450" y="728980"/>
                  </a:lnTo>
                  <a:lnTo>
                    <a:pt x="425450" y="792480"/>
                  </a:lnTo>
                  <a:lnTo>
                    <a:pt x="361950" y="792480"/>
                  </a:lnTo>
                  <a:lnTo>
                    <a:pt x="361950" y="728980"/>
                  </a:lnTo>
                  <a:close/>
                  <a:moveTo>
                    <a:pt x="5873869" y="0"/>
                  </a:moveTo>
                  <a:lnTo>
                    <a:pt x="25628039" y="0"/>
                  </a:lnTo>
                  <a:lnTo>
                    <a:pt x="25628039" y="63500"/>
                  </a:lnTo>
                  <a:lnTo>
                    <a:pt x="5873869" y="63500"/>
                  </a:lnTo>
                  <a:lnTo>
                    <a:pt x="5873869" y="0"/>
                  </a:lnTo>
                  <a:close/>
                  <a:moveTo>
                    <a:pt x="5873869" y="364490"/>
                  </a:moveTo>
                  <a:lnTo>
                    <a:pt x="25628039" y="364490"/>
                  </a:lnTo>
                  <a:lnTo>
                    <a:pt x="25628039" y="427990"/>
                  </a:lnTo>
                  <a:lnTo>
                    <a:pt x="5873869" y="427990"/>
                  </a:lnTo>
                  <a:lnTo>
                    <a:pt x="5873869" y="364490"/>
                  </a:lnTo>
                  <a:close/>
                  <a:moveTo>
                    <a:pt x="30478090" y="63500"/>
                  </a:moveTo>
                  <a:lnTo>
                    <a:pt x="30478090" y="361950"/>
                  </a:lnTo>
                  <a:lnTo>
                    <a:pt x="30541590" y="361950"/>
                  </a:lnTo>
                  <a:lnTo>
                    <a:pt x="30541590" y="0"/>
                  </a:lnTo>
                  <a:lnTo>
                    <a:pt x="25628039" y="0"/>
                  </a:lnTo>
                  <a:lnTo>
                    <a:pt x="25628039" y="63500"/>
                  </a:lnTo>
                  <a:lnTo>
                    <a:pt x="30478090" y="63500"/>
                  </a:lnTo>
                  <a:close/>
                  <a:moveTo>
                    <a:pt x="30478090" y="1460500"/>
                  </a:moveTo>
                  <a:lnTo>
                    <a:pt x="30166940" y="1460500"/>
                  </a:lnTo>
                  <a:lnTo>
                    <a:pt x="30166940" y="1524000"/>
                  </a:lnTo>
                  <a:lnTo>
                    <a:pt x="30478090" y="1524000"/>
                  </a:lnTo>
                  <a:lnTo>
                    <a:pt x="30478090" y="1889760"/>
                  </a:lnTo>
                  <a:lnTo>
                    <a:pt x="30880679" y="1889760"/>
                  </a:lnTo>
                  <a:lnTo>
                    <a:pt x="30880679" y="1460500"/>
                  </a:lnTo>
                  <a:lnTo>
                    <a:pt x="30541590" y="1460500"/>
                  </a:lnTo>
                  <a:lnTo>
                    <a:pt x="30541590" y="1153160"/>
                  </a:lnTo>
                  <a:lnTo>
                    <a:pt x="30478090" y="1153160"/>
                  </a:lnTo>
                  <a:lnTo>
                    <a:pt x="30478090" y="1460500"/>
                  </a:lnTo>
                  <a:close/>
                  <a:moveTo>
                    <a:pt x="30817179" y="1524000"/>
                  </a:moveTo>
                  <a:lnTo>
                    <a:pt x="30817179" y="1826260"/>
                  </a:lnTo>
                  <a:lnTo>
                    <a:pt x="30541590" y="1826260"/>
                  </a:lnTo>
                  <a:lnTo>
                    <a:pt x="30541590" y="1524000"/>
                  </a:lnTo>
                  <a:lnTo>
                    <a:pt x="30817179" y="1524000"/>
                  </a:lnTo>
                  <a:close/>
                  <a:moveTo>
                    <a:pt x="29808801" y="792480"/>
                  </a:moveTo>
                  <a:lnTo>
                    <a:pt x="30103440" y="792480"/>
                  </a:lnTo>
                  <a:lnTo>
                    <a:pt x="30103440" y="728980"/>
                  </a:lnTo>
                  <a:lnTo>
                    <a:pt x="29808801" y="728980"/>
                  </a:lnTo>
                  <a:lnTo>
                    <a:pt x="29808801" y="368300"/>
                  </a:lnTo>
                  <a:lnTo>
                    <a:pt x="29377001" y="368300"/>
                  </a:lnTo>
                  <a:lnTo>
                    <a:pt x="29377001" y="792480"/>
                  </a:lnTo>
                  <a:lnTo>
                    <a:pt x="29745301" y="792480"/>
                  </a:lnTo>
                  <a:lnTo>
                    <a:pt x="29745301" y="1089660"/>
                  </a:lnTo>
                  <a:lnTo>
                    <a:pt x="29808801" y="1089660"/>
                  </a:lnTo>
                  <a:lnTo>
                    <a:pt x="29808801" y="792480"/>
                  </a:lnTo>
                  <a:close/>
                  <a:moveTo>
                    <a:pt x="29440501" y="728980"/>
                  </a:moveTo>
                  <a:lnTo>
                    <a:pt x="29440501" y="431800"/>
                  </a:lnTo>
                  <a:lnTo>
                    <a:pt x="29745301" y="431800"/>
                  </a:lnTo>
                  <a:lnTo>
                    <a:pt x="29745301" y="728980"/>
                  </a:lnTo>
                  <a:lnTo>
                    <a:pt x="29440501" y="728980"/>
                  </a:lnTo>
                  <a:close/>
                  <a:moveTo>
                    <a:pt x="30478090" y="728980"/>
                  </a:moveTo>
                  <a:lnTo>
                    <a:pt x="30166940" y="728980"/>
                  </a:lnTo>
                  <a:lnTo>
                    <a:pt x="30166940" y="792480"/>
                  </a:lnTo>
                  <a:lnTo>
                    <a:pt x="30478090" y="792480"/>
                  </a:lnTo>
                  <a:lnTo>
                    <a:pt x="30478090" y="1089660"/>
                  </a:lnTo>
                  <a:lnTo>
                    <a:pt x="30541590" y="1089660"/>
                  </a:lnTo>
                  <a:lnTo>
                    <a:pt x="30541590" y="792480"/>
                  </a:lnTo>
                  <a:lnTo>
                    <a:pt x="30846390" y="792480"/>
                  </a:lnTo>
                  <a:lnTo>
                    <a:pt x="30846390" y="728980"/>
                  </a:lnTo>
                  <a:lnTo>
                    <a:pt x="30541590" y="728980"/>
                  </a:lnTo>
                  <a:lnTo>
                    <a:pt x="30541590" y="425450"/>
                  </a:lnTo>
                  <a:lnTo>
                    <a:pt x="30478090" y="425450"/>
                  </a:lnTo>
                  <a:lnTo>
                    <a:pt x="30478090" y="728980"/>
                  </a:lnTo>
                  <a:close/>
                  <a:moveTo>
                    <a:pt x="30909890" y="792480"/>
                  </a:moveTo>
                  <a:lnTo>
                    <a:pt x="31207069" y="792480"/>
                  </a:lnTo>
                  <a:lnTo>
                    <a:pt x="31207069" y="3850734"/>
                  </a:lnTo>
                  <a:lnTo>
                    <a:pt x="31270569" y="3850734"/>
                  </a:lnTo>
                  <a:lnTo>
                    <a:pt x="31270569" y="728980"/>
                  </a:lnTo>
                  <a:lnTo>
                    <a:pt x="30909890" y="728980"/>
                  </a:lnTo>
                  <a:lnTo>
                    <a:pt x="30909890" y="792480"/>
                  </a:lnTo>
                  <a:close/>
                  <a:moveTo>
                    <a:pt x="29745301" y="1524000"/>
                  </a:moveTo>
                  <a:lnTo>
                    <a:pt x="30103440" y="1524000"/>
                  </a:lnTo>
                  <a:lnTo>
                    <a:pt x="30103440" y="1460500"/>
                  </a:lnTo>
                  <a:lnTo>
                    <a:pt x="29808801" y="1460500"/>
                  </a:lnTo>
                  <a:lnTo>
                    <a:pt x="29808801" y="1153160"/>
                  </a:lnTo>
                  <a:lnTo>
                    <a:pt x="29745301" y="1153160"/>
                  </a:lnTo>
                  <a:lnTo>
                    <a:pt x="29745301" y="1524000"/>
                  </a:lnTo>
                  <a:close/>
                  <a:moveTo>
                    <a:pt x="30846390" y="0"/>
                  </a:moveTo>
                  <a:lnTo>
                    <a:pt x="30846390" y="361950"/>
                  </a:lnTo>
                  <a:lnTo>
                    <a:pt x="30541590" y="361950"/>
                  </a:lnTo>
                  <a:lnTo>
                    <a:pt x="30541590" y="425450"/>
                  </a:lnTo>
                  <a:lnTo>
                    <a:pt x="30846390" y="425450"/>
                  </a:lnTo>
                  <a:lnTo>
                    <a:pt x="30846390" y="727710"/>
                  </a:lnTo>
                  <a:lnTo>
                    <a:pt x="30909890" y="727710"/>
                  </a:lnTo>
                  <a:lnTo>
                    <a:pt x="30909890" y="425450"/>
                  </a:lnTo>
                  <a:lnTo>
                    <a:pt x="31270569" y="425450"/>
                  </a:lnTo>
                  <a:lnTo>
                    <a:pt x="31270569" y="0"/>
                  </a:lnTo>
                  <a:lnTo>
                    <a:pt x="30846390" y="0"/>
                  </a:lnTo>
                  <a:close/>
                  <a:moveTo>
                    <a:pt x="31207069" y="361950"/>
                  </a:moveTo>
                  <a:lnTo>
                    <a:pt x="30909890" y="361950"/>
                  </a:lnTo>
                  <a:lnTo>
                    <a:pt x="30909890" y="63500"/>
                  </a:lnTo>
                  <a:lnTo>
                    <a:pt x="31207069" y="63500"/>
                  </a:lnTo>
                  <a:lnTo>
                    <a:pt x="31207069" y="361950"/>
                  </a:lnTo>
                  <a:close/>
                  <a:moveTo>
                    <a:pt x="30846390" y="1089660"/>
                  </a:moveTo>
                  <a:lnTo>
                    <a:pt x="30541590" y="1089660"/>
                  </a:lnTo>
                  <a:lnTo>
                    <a:pt x="30541590" y="1153160"/>
                  </a:lnTo>
                  <a:lnTo>
                    <a:pt x="30909890" y="1153160"/>
                  </a:lnTo>
                  <a:lnTo>
                    <a:pt x="30909890" y="792480"/>
                  </a:lnTo>
                  <a:lnTo>
                    <a:pt x="30846390" y="792480"/>
                  </a:lnTo>
                  <a:lnTo>
                    <a:pt x="30846390" y="1089660"/>
                  </a:lnTo>
                  <a:close/>
                  <a:moveTo>
                    <a:pt x="30103440" y="1089660"/>
                  </a:moveTo>
                  <a:lnTo>
                    <a:pt x="29808801" y="1089660"/>
                  </a:lnTo>
                  <a:lnTo>
                    <a:pt x="29808801" y="1153160"/>
                  </a:lnTo>
                  <a:lnTo>
                    <a:pt x="30103440" y="1153160"/>
                  </a:lnTo>
                  <a:lnTo>
                    <a:pt x="30103440" y="1460500"/>
                  </a:lnTo>
                  <a:lnTo>
                    <a:pt x="30166940" y="1460500"/>
                  </a:lnTo>
                  <a:lnTo>
                    <a:pt x="30166940" y="1153160"/>
                  </a:lnTo>
                  <a:lnTo>
                    <a:pt x="30478090" y="1153160"/>
                  </a:lnTo>
                  <a:lnTo>
                    <a:pt x="30478090" y="1089660"/>
                  </a:lnTo>
                  <a:lnTo>
                    <a:pt x="30166940" y="1089660"/>
                  </a:lnTo>
                  <a:lnTo>
                    <a:pt x="30166940" y="792480"/>
                  </a:lnTo>
                  <a:lnTo>
                    <a:pt x="30103440" y="792480"/>
                  </a:lnTo>
                  <a:lnTo>
                    <a:pt x="30103440" y="1089660"/>
                  </a:lnTo>
                  <a:close/>
                  <a:moveTo>
                    <a:pt x="27582490" y="425450"/>
                  </a:moveTo>
                  <a:lnTo>
                    <a:pt x="29016319" y="425450"/>
                  </a:lnTo>
                  <a:lnTo>
                    <a:pt x="29016319" y="1153160"/>
                  </a:lnTo>
                  <a:lnTo>
                    <a:pt x="29745301" y="1153160"/>
                  </a:lnTo>
                  <a:lnTo>
                    <a:pt x="29745301" y="1089660"/>
                  </a:lnTo>
                  <a:lnTo>
                    <a:pt x="29079819" y="1089660"/>
                  </a:lnTo>
                  <a:lnTo>
                    <a:pt x="29079819" y="361950"/>
                  </a:lnTo>
                  <a:lnTo>
                    <a:pt x="27582490" y="361950"/>
                  </a:lnTo>
                  <a:lnTo>
                    <a:pt x="25628039" y="363220"/>
                  </a:lnTo>
                  <a:lnTo>
                    <a:pt x="25628039" y="426720"/>
                  </a:lnTo>
                  <a:lnTo>
                    <a:pt x="27582490" y="425450"/>
                  </a:lnTo>
                  <a:close/>
                  <a:moveTo>
                    <a:pt x="30103440" y="728980"/>
                  </a:moveTo>
                  <a:lnTo>
                    <a:pt x="30166940" y="728980"/>
                  </a:lnTo>
                  <a:lnTo>
                    <a:pt x="30166940" y="425450"/>
                  </a:lnTo>
                  <a:lnTo>
                    <a:pt x="30478090" y="425450"/>
                  </a:lnTo>
                  <a:lnTo>
                    <a:pt x="30478090" y="361950"/>
                  </a:lnTo>
                  <a:lnTo>
                    <a:pt x="30103440" y="361950"/>
                  </a:lnTo>
                  <a:lnTo>
                    <a:pt x="30103440" y="728980"/>
                  </a:lnTo>
                  <a:close/>
                  <a:moveTo>
                    <a:pt x="30103440" y="2255520"/>
                  </a:moveTo>
                  <a:lnTo>
                    <a:pt x="30841308" y="2255520"/>
                  </a:lnTo>
                  <a:lnTo>
                    <a:pt x="30841308" y="3850734"/>
                  </a:lnTo>
                  <a:lnTo>
                    <a:pt x="30904808" y="3850734"/>
                  </a:lnTo>
                  <a:lnTo>
                    <a:pt x="30904808" y="2192020"/>
                  </a:lnTo>
                  <a:lnTo>
                    <a:pt x="30166940" y="2192020"/>
                  </a:lnTo>
                  <a:lnTo>
                    <a:pt x="30166940" y="1524000"/>
                  </a:lnTo>
                  <a:lnTo>
                    <a:pt x="30103440" y="1524000"/>
                  </a:lnTo>
                  <a:lnTo>
                    <a:pt x="30103440" y="2255520"/>
                  </a:lnTo>
                  <a:close/>
                  <a:moveTo>
                    <a:pt x="30478090" y="1089660"/>
                  </a:moveTo>
                  <a:lnTo>
                    <a:pt x="30541590" y="1089660"/>
                  </a:lnTo>
                  <a:lnTo>
                    <a:pt x="30541590" y="1153160"/>
                  </a:lnTo>
                  <a:lnTo>
                    <a:pt x="30478090" y="1153160"/>
                  </a:lnTo>
                  <a:lnTo>
                    <a:pt x="30478090" y="1089660"/>
                  </a:lnTo>
                  <a:close/>
                  <a:moveTo>
                    <a:pt x="30103440" y="1460500"/>
                  </a:moveTo>
                  <a:lnTo>
                    <a:pt x="30166940" y="1460500"/>
                  </a:lnTo>
                  <a:lnTo>
                    <a:pt x="30166940" y="1524000"/>
                  </a:lnTo>
                  <a:lnTo>
                    <a:pt x="30103440" y="1524000"/>
                  </a:lnTo>
                  <a:lnTo>
                    <a:pt x="30103440" y="1460500"/>
                  </a:lnTo>
                  <a:close/>
                  <a:moveTo>
                    <a:pt x="30478090" y="361950"/>
                  </a:moveTo>
                  <a:lnTo>
                    <a:pt x="30541590" y="361950"/>
                  </a:lnTo>
                  <a:lnTo>
                    <a:pt x="30541590" y="425450"/>
                  </a:lnTo>
                  <a:lnTo>
                    <a:pt x="30478090" y="425450"/>
                  </a:lnTo>
                  <a:lnTo>
                    <a:pt x="30478090" y="361950"/>
                  </a:lnTo>
                  <a:close/>
                  <a:moveTo>
                    <a:pt x="30846390" y="728980"/>
                  </a:moveTo>
                  <a:lnTo>
                    <a:pt x="30909890" y="728980"/>
                  </a:lnTo>
                  <a:lnTo>
                    <a:pt x="30909890" y="792480"/>
                  </a:lnTo>
                  <a:lnTo>
                    <a:pt x="30846390" y="792480"/>
                  </a:lnTo>
                  <a:lnTo>
                    <a:pt x="30846390" y="728980"/>
                  </a:lnTo>
                  <a:close/>
                  <a:moveTo>
                    <a:pt x="29745301" y="1089660"/>
                  </a:moveTo>
                  <a:lnTo>
                    <a:pt x="29808801" y="1089660"/>
                  </a:lnTo>
                  <a:lnTo>
                    <a:pt x="29808801" y="1153160"/>
                  </a:lnTo>
                  <a:lnTo>
                    <a:pt x="29745301" y="1153160"/>
                  </a:lnTo>
                  <a:lnTo>
                    <a:pt x="29745301" y="1089660"/>
                  </a:lnTo>
                  <a:close/>
                  <a:moveTo>
                    <a:pt x="30103440" y="728980"/>
                  </a:moveTo>
                  <a:lnTo>
                    <a:pt x="30166940" y="728980"/>
                  </a:lnTo>
                  <a:lnTo>
                    <a:pt x="30166940" y="792480"/>
                  </a:lnTo>
                  <a:lnTo>
                    <a:pt x="30103440" y="792480"/>
                  </a:lnTo>
                  <a:lnTo>
                    <a:pt x="30103440" y="728980"/>
                  </a:lnTo>
                  <a:close/>
                  <a:moveTo>
                    <a:pt x="66040" y="3850734"/>
                  </a:moveTo>
                  <a:lnTo>
                    <a:pt x="2540" y="3850734"/>
                  </a:lnTo>
                  <a:lnTo>
                    <a:pt x="24130" y="4240617"/>
                  </a:lnTo>
                  <a:lnTo>
                    <a:pt x="87630" y="4240617"/>
                  </a:lnTo>
                  <a:lnTo>
                    <a:pt x="66040" y="3850734"/>
                  </a:lnTo>
                  <a:close/>
                  <a:moveTo>
                    <a:pt x="429260" y="3850734"/>
                  </a:moveTo>
                  <a:lnTo>
                    <a:pt x="365760" y="3850734"/>
                  </a:lnTo>
                  <a:lnTo>
                    <a:pt x="388620" y="4240617"/>
                  </a:lnTo>
                  <a:lnTo>
                    <a:pt x="452120" y="4240617"/>
                  </a:lnTo>
                  <a:lnTo>
                    <a:pt x="429260" y="3850734"/>
                  </a:lnTo>
                  <a:close/>
                  <a:moveTo>
                    <a:pt x="31207069" y="3850734"/>
                  </a:moveTo>
                  <a:lnTo>
                    <a:pt x="31270569" y="3850734"/>
                  </a:lnTo>
                  <a:lnTo>
                    <a:pt x="31270569" y="4240617"/>
                  </a:lnTo>
                  <a:lnTo>
                    <a:pt x="31207069" y="4240617"/>
                  </a:lnTo>
                  <a:lnTo>
                    <a:pt x="31207069" y="3850734"/>
                  </a:lnTo>
                  <a:close/>
                  <a:moveTo>
                    <a:pt x="30842579" y="3850734"/>
                  </a:moveTo>
                  <a:lnTo>
                    <a:pt x="30906079" y="3850734"/>
                  </a:lnTo>
                  <a:lnTo>
                    <a:pt x="30906079" y="4240617"/>
                  </a:lnTo>
                  <a:lnTo>
                    <a:pt x="30842579" y="4240617"/>
                  </a:lnTo>
                  <a:lnTo>
                    <a:pt x="30842579" y="3850734"/>
                  </a:lnTo>
                  <a:close/>
                  <a:moveTo>
                    <a:pt x="817880" y="8085532"/>
                  </a:moveTo>
                  <a:lnTo>
                    <a:pt x="817880" y="7787082"/>
                  </a:lnTo>
                  <a:lnTo>
                    <a:pt x="754380" y="7787082"/>
                  </a:lnTo>
                  <a:lnTo>
                    <a:pt x="754380" y="8149032"/>
                  </a:lnTo>
                  <a:lnTo>
                    <a:pt x="5873869" y="8149032"/>
                  </a:lnTo>
                  <a:lnTo>
                    <a:pt x="5873869" y="8085532"/>
                  </a:lnTo>
                  <a:lnTo>
                    <a:pt x="817880" y="8085532"/>
                  </a:lnTo>
                  <a:close/>
                  <a:moveTo>
                    <a:pt x="88900" y="7356552"/>
                  </a:moveTo>
                  <a:lnTo>
                    <a:pt x="88900" y="4408882"/>
                  </a:lnTo>
                  <a:lnTo>
                    <a:pt x="87630" y="4240617"/>
                  </a:lnTo>
                  <a:lnTo>
                    <a:pt x="24130" y="4240617"/>
                  </a:lnTo>
                  <a:lnTo>
                    <a:pt x="25400" y="4408882"/>
                  </a:lnTo>
                  <a:lnTo>
                    <a:pt x="25400" y="7420052"/>
                  </a:lnTo>
                  <a:lnTo>
                    <a:pt x="387350" y="7420052"/>
                  </a:lnTo>
                  <a:lnTo>
                    <a:pt x="387350" y="7356552"/>
                  </a:lnTo>
                  <a:lnTo>
                    <a:pt x="88900" y="7356552"/>
                  </a:lnTo>
                  <a:close/>
                  <a:moveTo>
                    <a:pt x="817880" y="6625032"/>
                  </a:moveTo>
                  <a:lnTo>
                    <a:pt x="817880" y="6259272"/>
                  </a:lnTo>
                  <a:lnTo>
                    <a:pt x="415290" y="6259272"/>
                  </a:lnTo>
                  <a:lnTo>
                    <a:pt x="415290" y="6688532"/>
                  </a:lnTo>
                  <a:lnTo>
                    <a:pt x="754380" y="6688532"/>
                  </a:lnTo>
                  <a:lnTo>
                    <a:pt x="754380" y="6995872"/>
                  </a:lnTo>
                  <a:lnTo>
                    <a:pt x="817880" y="6995872"/>
                  </a:lnTo>
                  <a:lnTo>
                    <a:pt x="817880" y="6688532"/>
                  </a:lnTo>
                  <a:lnTo>
                    <a:pt x="1129030" y="6688532"/>
                  </a:lnTo>
                  <a:lnTo>
                    <a:pt x="1129030" y="6625032"/>
                  </a:lnTo>
                  <a:lnTo>
                    <a:pt x="817880" y="6625032"/>
                  </a:lnTo>
                  <a:close/>
                  <a:moveTo>
                    <a:pt x="754380" y="6625032"/>
                  </a:moveTo>
                  <a:lnTo>
                    <a:pt x="478790" y="6625032"/>
                  </a:lnTo>
                  <a:lnTo>
                    <a:pt x="478790" y="6322772"/>
                  </a:lnTo>
                  <a:lnTo>
                    <a:pt x="754380" y="6322772"/>
                  </a:lnTo>
                  <a:lnTo>
                    <a:pt x="754380" y="6625032"/>
                  </a:lnTo>
                  <a:close/>
                  <a:moveTo>
                    <a:pt x="817880" y="7420052"/>
                  </a:moveTo>
                  <a:lnTo>
                    <a:pt x="1129030" y="7420052"/>
                  </a:lnTo>
                  <a:lnTo>
                    <a:pt x="1129030" y="7356552"/>
                  </a:lnTo>
                  <a:lnTo>
                    <a:pt x="817880" y="7356552"/>
                  </a:lnTo>
                  <a:lnTo>
                    <a:pt x="817880" y="7059372"/>
                  </a:lnTo>
                  <a:lnTo>
                    <a:pt x="754380" y="7059372"/>
                  </a:lnTo>
                  <a:lnTo>
                    <a:pt x="754380" y="7356552"/>
                  </a:lnTo>
                  <a:lnTo>
                    <a:pt x="450850" y="7356552"/>
                  </a:lnTo>
                  <a:lnTo>
                    <a:pt x="450850" y="7420052"/>
                  </a:lnTo>
                  <a:lnTo>
                    <a:pt x="754380" y="7420052"/>
                  </a:lnTo>
                  <a:lnTo>
                    <a:pt x="754380" y="7723582"/>
                  </a:lnTo>
                  <a:lnTo>
                    <a:pt x="817880" y="7723582"/>
                  </a:lnTo>
                  <a:lnTo>
                    <a:pt x="817880" y="7420052"/>
                  </a:lnTo>
                  <a:close/>
                  <a:moveTo>
                    <a:pt x="1487170" y="7356552"/>
                  </a:moveTo>
                  <a:lnTo>
                    <a:pt x="1192530" y="7356552"/>
                  </a:lnTo>
                  <a:lnTo>
                    <a:pt x="1192530" y="7420052"/>
                  </a:lnTo>
                  <a:lnTo>
                    <a:pt x="1487170" y="7420052"/>
                  </a:lnTo>
                  <a:lnTo>
                    <a:pt x="1487170" y="7780732"/>
                  </a:lnTo>
                  <a:lnTo>
                    <a:pt x="1918970" y="7780732"/>
                  </a:lnTo>
                  <a:lnTo>
                    <a:pt x="1918970" y="7356552"/>
                  </a:lnTo>
                  <a:lnTo>
                    <a:pt x="1550670" y="7356552"/>
                  </a:lnTo>
                  <a:lnTo>
                    <a:pt x="1550670" y="7059372"/>
                  </a:lnTo>
                  <a:lnTo>
                    <a:pt x="1487170" y="7059372"/>
                  </a:lnTo>
                  <a:lnTo>
                    <a:pt x="1487170" y="7356552"/>
                  </a:lnTo>
                  <a:close/>
                  <a:moveTo>
                    <a:pt x="1855470" y="7420052"/>
                  </a:moveTo>
                  <a:lnTo>
                    <a:pt x="1855470" y="7717232"/>
                  </a:lnTo>
                  <a:lnTo>
                    <a:pt x="1550670" y="7717232"/>
                  </a:lnTo>
                  <a:lnTo>
                    <a:pt x="1550670" y="7420052"/>
                  </a:lnTo>
                  <a:lnTo>
                    <a:pt x="1855470" y="7420052"/>
                  </a:lnTo>
                  <a:close/>
                  <a:moveTo>
                    <a:pt x="1192530" y="6625032"/>
                  </a:moveTo>
                  <a:lnTo>
                    <a:pt x="1192530" y="6688532"/>
                  </a:lnTo>
                  <a:lnTo>
                    <a:pt x="1487170" y="6688532"/>
                  </a:lnTo>
                  <a:lnTo>
                    <a:pt x="1487170" y="6995872"/>
                  </a:lnTo>
                  <a:lnTo>
                    <a:pt x="1550670" y="6995872"/>
                  </a:lnTo>
                  <a:lnTo>
                    <a:pt x="1550670" y="6625032"/>
                  </a:lnTo>
                  <a:lnTo>
                    <a:pt x="1192530" y="6625032"/>
                  </a:lnTo>
                  <a:close/>
                  <a:moveTo>
                    <a:pt x="1192530" y="7420052"/>
                  </a:moveTo>
                  <a:lnTo>
                    <a:pt x="1129030" y="7420052"/>
                  </a:lnTo>
                  <a:lnTo>
                    <a:pt x="1129030" y="7723582"/>
                  </a:lnTo>
                  <a:lnTo>
                    <a:pt x="817880" y="7723582"/>
                  </a:lnTo>
                  <a:lnTo>
                    <a:pt x="817880" y="7787082"/>
                  </a:lnTo>
                  <a:lnTo>
                    <a:pt x="1192530" y="7787082"/>
                  </a:lnTo>
                  <a:lnTo>
                    <a:pt x="1192530" y="7420052"/>
                  </a:lnTo>
                  <a:close/>
                  <a:moveTo>
                    <a:pt x="387350" y="6995872"/>
                  </a:moveTo>
                  <a:lnTo>
                    <a:pt x="387350" y="7356552"/>
                  </a:lnTo>
                  <a:lnTo>
                    <a:pt x="450850" y="7356552"/>
                  </a:lnTo>
                  <a:lnTo>
                    <a:pt x="450850" y="7059372"/>
                  </a:lnTo>
                  <a:lnTo>
                    <a:pt x="754380" y="7059372"/>
                  </a:lnTo>
                  <a:lnTo>
                    <a:pt x="754380" y="6995872"/>
                  </a:lnTo>
                  <a:lnTo>
                    <a:pt x="387350" y="6995872"/>
                  </a:lnTo>
                  <a:close/>
                  <a:moveTo>
                    <a:pt x="754380" y="7787082"/>
                  </a:moveTo>
                  <a:lnTo>
                    <a:pt x="754380" y="7723582"/>
                  </a:lnTo>
                  <a:lnTo>
                    <a:pt x="449580" y="7723582"/>
                  </a:lnTo>
                  <a:lnTo>
                    <a:pt x="449580" y="7421322"/>
                  </a:lnTo>
                  <a:lnTo>
                    <a:pt x="386080" y="7421322"/>
                  </a:lnTo>
                  <a:lnTo>
                    <a:pt x="386080" y="7723582"/>
                  </a:lnTo>
                  <a:lnTo>
                    <a:pt x="25400" y="7723582"/>
                  </a:lnTo>
                  <a:lnTo>
                    <a:pt x="25400" y="8149032"/>
                  </a:lnTo>
                  <a:lnTo>
                    <a:pt x="449580" y="8149032"/>
                  </a:lnTo>
                  <a:lnTo>
                    <a:pt x="449580" y="7787082"/>
                  </a:lnTo>
                  <a:lnTo>
                    <a:pt x="754380" y="7787082"/>
                  </a:lnTo>
                  <a:close/>
                  <a:moveTo>
                    <a:pt x="387350" y="8085532"/>
                  </a:moveTo>
                  <a:lnTo>
                    <a:pt x="88900" y="8085532"/>
                  </a:lnTo>
                  <a:lnTo>
                    <a:pt x="88900" y="7787082"/>
                  </a:lnTo>
                  <a:lnTo>
                    <a:pt x="386080" y="7787082"/>
                  </a:lnTo>
                  <a:lnTo>
                    <a:pt x="386080" y="8085532"/>
                  </a:lnTo>
                  <a:lnTo>
                    <a:pt x="387350" y="8085532"/>
                  </a:lnTo>
                  <a:close/>
                  <a:moveTo>
                    <a:pt x="392430" y="5957012"/>
                  </a:moveTo>
                  <a:lnTo>
                    <a:pt x="1129030" y="5957012"/>
                  </a:lnTo>
                  <a:lnTo>
                    <a:pt x="1129030" y="6625032"/>
                  </a:lnTo>
                  <a:lnTo>
                    <a:pt x="1192530" y="6625032"/>
                  </a:lnTo>
                  <a:lnTo>
                    <a:pt x="1192530" y="5893512"/>
                  </a:lnTo>
                  <a:lnTo>
                    <a:pt x="455930" y="5893512"/>
                  </a:lnTo>
                  <a:lnTo>
                    <a:pt x="455930" y="4408882"/>
                  </a:lnTo>
                  <a:lnTo>
                    <a:pt x="452120" y="4240617"/>
                  </a:lnTo>
                  <a:lnTo>
                    <a:pt x="388620" y="4240617"/>
                  </a:lnTo>
                  <a:lnTo>
                    <a:pt x="392430" y="4408882"/>
                  </a:lnTo>
                  <a:lnTo>
                    <a:pt x="392430" y="5957012"/>
                  </a:lnTo>
                  <a:close/>
                  <a:moveTo>
                    <a:pt x="1192530" y="7059372"/>
                  </a:moveTo>
                  <a:lnTo>
                    <a:pt x="1487170" y="7059372"/>
                  </a:lnTo>
                  <a:lnTo>
                    <a:pt x="1487170" y="6995872"/>
                  </a:lnTo>
                  <a:lnTo>
                    <a:pt x="1192530" y="6995872"/>
                  </a:lnTo>
                  <a:lnTo>
                    <a:pt x="1192530" y="6688532"/>
                  </a:lnTo>
                  <a:lnTo>
                    <a:pt x="1129030" y="6688532"/>
                  </a:lnTo>
                  <a:lnTo>
                    <a:pt x="1129030" y="6995872"/>
                  </a:lnTo>
                  <a:lnTo>
                    <a:pt x="817880" y="6995872"/>
                  </a:lnTo>
                  <a:lnTo>
                    <a:pt x="817880" y="7059372"/>
                  </a:lnTo>
                  <a:lnTo>
                    <a:pt x="1129030" y="7059372"/>
                  </a:lnTo>
                  <a:lnTo>
                    <a:pt x="1129030" y="7356552"/>
                  </a:lnTo>
                  <a:lnTo>
                    <a:pt x="1192530" y="7356552"/>
                  </a:lnTo>
                  <a:lnTo>
                    <a:pt x="1192530" y="7059372"/>
                  </a:lnTo>
                  <a:close/>
                  <a:moveTo>
                    <a:pt x="3713480" y="7723582"/>
                  </a:moveTo>
                  <a:lnTo>
                    <a:pt x="3714750" y="7723582"/>
                  </a:lnTo>
                  <a:lnTo>
                    <a:pt x="2279650" y="7723582"/>
                  </a:lnTo>
                  <a:lnTo>
                    <a:pt x="2279650" y="6995872"/>
                  </a:lnTo>
                  <a:lnTo>
                    <a:pt x="1550670" y="6995872"/>
                  </a:lnTo>
                  <a:lnTo>
                    <a:pt x="1550670" y="7059372"/>
                  </a:lnTo>
                  <a:lnTo>
                    <a:pt x="2216150" y="7059372"/>
                  </a:lnTo>
                  <a:lnTo>
                    <a:pt x="2216150" y="7787082"/>
                  </a:lnTo>
                  <a:lnTo>
                    <a:pt x="3714750" y="7787082"/>
                  </a:lnTo>
                  <a:lnTo>
                    <a:pt x="5873869" y="7785812"/>
                  </a:lnTo>
                  <a:lnTo>
                    <a:pt x="5873869" y="7722312"/>
                  </a:lnTo>
                  <a:lnTo>
                    <a:pt x="3713480" y="7723582"/>
                  </a:lnTo>
                  <a:close/>
                  <a:moveTo>
                    <a:pt x="754380" y="7723582"/>
                  </a:moveTo>
                  <a:lnTo>
                    <a:pt x="817880" y="7723582"/>
                  </a:lnTo>
                  <a:lnTo>
                    <a:pt x="817880" y="7787082"/>
                  </a:lnTo>
                  <a:lnTo>
                    <a:pt x="754380" y="7787082"/>
                  </a:lnTo>
                  <a:lnTo>
                    <a:pt x="754380" y="7723582"/>
                  </a:lnTo>
                  <a:close/>
                  <a:moveTo>
                    <a:pt x="754380" y="6995872"/>
                  </a:moveTo>
                  <a:lnTo>
                    <a:pt x="817880" y="6995872"/>
                  </a:lnTo>
                  <a:lnTo>
                    <a:pt x="817880" y="7059372"/>
                  </a:lnTo>
                  <a:lnTo>
                    <a:pt x="754380" y="7059372"/>
                  </a:lnTo>
                  <a:lnTo>
                    <a:pt x="754380" y="6995872"/>
                  </a:lnTo>
                  <a:close/>
                  <a:moveTo>
                    <a:pt x="387350" y="7356552"/>
                  </a:moveTo>
                  <a:lnTo>
                    <a:pt x="450850" y="7356552"/>
                  </a:lnTo>
                  <a:lnTo>
                    <a:pt x="450850" y="7420052"/>
                  </a:lnTo>
                  <a:lnTo>
                    <a:pt x="387350" y="7420052"/>
                  </a:lnTo>
                  <a:lnTo>
                    <a:pt x="387350" y="7356552"/>
                  </a:lnTo>
                  <a:close/>
                  <a:moveTo>
                    <a:pt x="1487170" y="6995872"/>
                  </a:moveTo>
                  <a:lnTo>
                    <a:pt x="1550670" y="6995872"/>
                  </a:lnTo>
                  <a:lnTo>
                    <a:pt x="1550670" y="7059372"/>
                  </a:lnTo>
                  <a:lnTo>
                    <a:pt x="1487170" y="7059372"/>
                  </a:lnTo>
                  <a:lnTo>
                    <a:pt x="1487170" y="6995872"/>
                  </a:lnTo>
                  <a:close/>
                  <a:moveTo>
                    <a:pt x="1129030" y="6625032"/>
                  </a:moveTo>
                  <a:lnTo>
                    <a:pt x="1192530" y="6625032"/>
                  </a:lnTo>
                  <a:lnTo>
                    <a:pt x="1192530" y="6688532"/>
                  </a:lnTo>
                  <a:lnTo>
                    <a:pt x="1129030" y="6688532"/>
                  </a:lnTo>
                  <a:lnTo>
                    <a:pt x="1129030" y="6625032"/>
                  </a:lnTo>
                  <a:close/>
                  <a:moveTo>
                    <a:pt x="1129030" y="7356552"/>
                  </a:moveTo>
                  <a:lnTo>
                    <a:pt x="1192530" y="7356552"/>
                  </a:lnTo>
                  <a:lnTo>
                    <a:pt x="1192530" y="7420052"/>
                  </a:lnTo>
                  <a:lnTo>
                    <a:pt x="1129030" y="7420052"/>
                  </a:lnTo>
                  <a:lnTo>
                    <a:pt x="1129030" y="7356552"/>
                  </a:lnTo>
                  <a:close/>
                  <a:moveTo>
                    <a:pt x="5873869" y="8085532"/>
                  </a:moveTo>
                  <a:lnTo>
                    <a:pt x="25628039" y="8085532"/>
                  </a:lnTo>
                  <a:lnTo>
                    <a:pt x="25628039" y="8149032"/>
                  </a:lnTo>
                  <a:lnTo>
                    <a:pt x="5873869" y="8149032"/>
                  </a:lnTo>
                  <a:lnTo>
                    <a:pt x="5873869" y="8085532"/>
                  </a:lnTo>
                  <a:close/>
                  <a:moveTo>
                    <a:pt x="5873869" y="7721042"/>
                  </a:moveTo>
                  <a:lnTo>
                    <a:pt x="25628039" y="7721042"/>
                  </a:lnTo>
                  <a:lnTo>
                    <a:pt x="25628039" y="7784542"/>
                  </a:lnTo>
                  <a:lnTo>
                    <a:pt x="5873869" y="7784542"/>
                  </a:lnTo>
                  <a:lnTo>
                    <a:pt x="5873869" y="7721042"/>
                  </a:lnTo>
                  <a:close/>
                  <a:moveTo>
                    <a:pt x="30478090" y="7788352"/>
                  </a:moveTo>
                  <a:lnTo>
                    <a:pt x="30478090" y="8085532"/>
                  </a:lnTo>
                  <a:lnTo>
                    <a:pt x="25628039" y="8085532"/>
                  </a:lnTo>
                  <a:lnTo>
                    <a:pt x="25628039" y="8149032"/>
                  </a:lnTo>
                  <a:lnTo>
                    <a:pt x="30541590" y="8149032"/>
                  </a:lnTo>
                  <a:lnTo>
                    <a:pt x="30541590" y="7788352"/>
                  </a:lnTo>
                  <a:lnTo>
                    <a:pt x="30478090" y="7788352"/>
                  </a:lnTo>
                  <a:close/>
                  <a:moveTo>
                    <a:pt x="29810069" y="7356552"/>
                  </a:moveTo>
                  <a:lnTo>
                    <a:pt x="29810069" y="7045402"/>
                  </a:lnTo>
                  <a:lnTo>
                    <a:pt x="29746569" y="7045402"/>
                  </a:lnTo>
                  <a:lnTo>
                    <a:pt x="29746569" y="7356552"/>
                  </a:lnTo>
                  <a:lnTo>
                    <a:pt x="29380808" y="7356552"/>
                  </a:lnTo>
                  <a:lnTo>
                    <a:pt x="29380808" y="7759142"/>
                  </a:lnTo>
                  <a:lnTo>
                    <a:pt x="29810069" y="7759142"/>
                  </a:lnTo>
                  <a:lnTo>
                    <a:pt x="29810069" y="7420052"/>
                  </a:lnTo>
                  <a:lnTo>
                    <a:pt x="30117411" y="7420052"/>
                  </a:lnTo>
                  <a:lnTo>
                    <a:pt x="30117411" y="7356552"/>
                  </a:lnTo>
                  <a:lnTo>
                    <a:pt x="29810069" y="7356552"/>
                  </a:lnTo>
                  <a:close/>
                  <a:moveTo>
                    <a:pt x="29746569" y="7695642"/>
                  </a:moveTo>
                  <a:lnTo>
                    <a:pt x="29444308" y="7695642"/>
                  </a:lnTo>
                  <a:lnTo>
                    <a:pt x="29444308" y="7420052"/>
                  </a:lnTo>
                  <a:lnTo>
                    <a:pt x="29746569" y="7420052"/>
                  </a:lnTo>
                  <a:lnTo>
                    <a:pt x="29746569" y="7695642"/>
                  </a:lnTo>
                  <a:close/>
                  <a:moveTo>
                    <a:pt x="29746569" y="6981902"/>
                  </a:moveTo>
                  <a:lnTo>
                    <a:pt x="29810069" y="6981902"/>
                  </a:lnTo>
                  <a:lnTo>
                    <a:pt x="29810069" y="6687262"/>
                  </a:lnTo>
                  <a:lnTo>
                    <a:pt x="30117408" y="6687262"/>
                  </a:lnTo>
                  <a:lnTo>
                    <a:pt x="30117408" y="6623762"/>
                  </a:lnTo>
                  <a:lnTo>
                    <a:pt x="29746569" y="6623762"/>
                  </a:lnTo>
                  <a:lnTo>
                    <a:pt x="29746569" y="6981902"/>
                  </a:lnTo>
                  <a:close/>
                  <a:moveTo>
                    <a:pt x="30541590" y="7356552"/>
                  </a:moveTo>
                  <a:lnTo>
                    <a:pt x="30541590" y="7045402"/>
                  </a:lnTo>
                  <a:lnTo>
                    <a:pt x="30478090" y="7045402"/>
                  </a:lnTo>
                  <a:lnTo>
                    <a:pt x="30478090" y="7356552"/>
                  </a:lnTo>
                  <a:lnTo>
                    <a:pt x="30180908" y="7356552"/>
                  </a:lnTo>
                  <a:lnTo>
                    <a:pt x="30180908" y="7420052"/>
                  </a:lnTo>
                  <a:lnTo>
                    <a:pt x="30478090" y="7420052"/>
                  </a:lnTo>
                  <a:lnTo>
                    <a:pt x="30478090" y="7724852"/>
                  </a:lnTo>
                  <a:lnTo>
                    <a:pt x="30541590" y="7724852"/>
                  </a:lnTo>
                  <a:lnTo>
                    <a:pt x="30541590" y="7420052"/>
                  </a:lnTo>
                  <a:lnTo>
                    <a:pt x="30845119" y="7420052"/>
                  </a:lnTo>
                  <a:lnTo>
                    <a:pt x="30845119" y="7356552"/>
                  </a:lnTo>
                  <a:lnTo>
                    <a:pt x="30541590" y="7356552"/>
                  </a:lnTo>
                  <a:close/>
                  <a:moveTo>
                    <a:pt x="31207069" y="7356552"/>
                  </a:moveTo>
                  <a:lnTo>
                    <a:pt x="30908619" y="7356552"/>
                  </a:lnTo>
                  <a:lnTo>
                    <a:pt x="30908619" y="7420052"/>
                  </a:lnTo>
                  <a:lnTo>
                    <a:pt x="31270569" y="7420052"/>
                  </a:lnTo>
                  <a:lnTo>
                    <a:pt x="31270569" y="4240617"/>
                  </a:lnTo>
                  <a:lnTo>
                    <a:pt x="31207069" y="4240617"/>
                  </a:lnTo>
                  <a:lnTo>
                    <a:pt x="31207069" y="7356552"/>
                  </a:lnTo>
                  <a:close/>
                  <a:moveTo>
                    <a:pt x="30478090" y="6687262"/>
                  </a:moveTo>
                  <a:lnTo>
                    <a:pt x="30478090" y="6981902"/>
                  </a:lnTo>
                  <a:lnTo>
                    <a:pt x="30541590" y="6981902"/>
                  </a:lnTo>
                  <a:lnTo>
                    <a:pt x="30541590" y="6687262"/>
                  </a:lnTo>
                  <a:lnTo>
                    <a:pt x="30902269" y="6687262"/>
                  </a:lnTo>
                  <a:lnTo>
                    <a:pt x="30902269" y="6255462"/>
                  </a:lnTo>
                  <a:lnTo>
                    <a:pt x="30478090" y="6255462"/>
                  </a:lnTo>
                  <a:lnTo>
                    <a:pt x="30478090" y="6623762"/>
                  </a:lnTo>
                  <a:lnTo>
                    <a:pt x="30180911" y="6623762"/>
                  </a:lnTo>
                  <a:lnTo>
                    <a:pt x="30180911" y="6687262"/>
                  </a:lnTo>
                  <a:lnTo>
                    <a:pt x="30478090" y="6687262"/>
                  </a:lnTo>
                  <a:close/>
                  <a:moveTo>
                    <a:pt x="30541590" y="6318962"/>
                  </a:moveTo>
                  <a:lnTo>
                    <a:pt x="30838769" y="6318962"/>
                  </a:lnTo>
                  <a:lnTo>
                    <a:pt x="30838769" y="6623762"/>
                  </a:lnTo>
                  <a:lnTo>
                    <a:pt x="30541590" y="6623762"/>
                  </a:lnTo>
                  <a:lnTo>
                    <a:pt x="30541590" y="6318962"/>
                  </a:lnTo>
                  <a:close/>
                  <a:moveTo>
                    <a:pt x="30908619" y="7420052"/>
                  </a:moveTo>
                  <a:lnTo>
                    <a:pt x="30845119" y="7420052"/>
                  </a:lnTo>
                  <a:lnTo>
                    <a:pt x="30845119" y="7724852"/>
                  </a:lnTo>
                  <a:lnTo>
                    <a:pt x="30542858" y="7724852"/>
                  </a:lnTo>
                  <a:lnTo>
                    <a:pt x="30542858" y="7788352"/>
                  </a:lnTo>
                  <a:lnTo>
                    <a:pt x="30845119" y="7788352"/>
                  </a:lnTo>
                  <a:lnTo>
                    <a:pt x="30845119" y="8149032"/>
                  </a:lnTo>
                  <a:lnTo>
                    <a:pt x="31270569" y="8149032"/>
                  </a:lnTo>
                  <a:lnTo>
                    <a:pt x="31270569" y="7724852"/>
                  </a:lnTo>
                  <a:lnTo>
                    <a:pt x="30908619" y="7724852"/>
                  </a:lnTo>
                  <a:lnTo>
                    <a:pt x="30908619" y="7420052"/>
                  </a:lnTo>
                  <a:close/>
                  <a:moveTo>
                    <a:pt x="31207069" y="7788352"/>
                  </a:moveTo>
                  <a:lnTo>
                    <a:pt x="31207069" y="8085532"/>
                  </a:lnTo>
                  <a:lnTo>
                    <a:pt x="30908619" y="8085532"/>
                  </a:lnTo>
                  <a:lnTo>
                    <a:pt x="30908619" y="7788352"/>
                  </a:lnTo>
                  <a:lnTo>
                    <a:pt x="31207069" y="7788352"/>
                  </a:lnTo>
                  <a:close/>
                  <a:moveTo>
                    <a:pt x="30541590" y="6981902"/>
                  </a:moveTo>
                  <a:lnTo>
                    <a:pt x="30541590" y="7045402"/>
                  </a:lnTo>
                  <a:lnTo>
                    <a:pt x="30845119" y="7045402"/>
                  </a:lnTo>
                  <a:lnTo>
                    <a:pt x="30845119" y="7356552"/>
                  </a:lnTo>
                  <a:lnTo>
                    <a:pt x="30908619" y="7356552"/>
                  </a:lnTo>
                  <a:lnTo>
                    <a:pt x="30908619" y="6981902"/>
                  </a:lnTo>
                  <a:lnTo>
                    <a:pt x="30541590" y="6981902"/>
                  </a:lnTo>
                  <a:close/>
                  <a:moveTo>
                    <a:pt x="29015051" y="6981902"/>
                  </a:moveTo>
                  <a:lnTo>
                    <a:pt x="29015051" y="7719772"/>
                  </a:lnTo>
                  <a:lnTo>
                    <a:pt x="25628039" y="7719772"/>
                  </a:lnTo>
                  <a:lnTo>
                    <a:pt x="25628039" y="7783272"/>
                  </a:lnTo>
                  <a:lnTo>
                    <a:pt x="29078551" y="7783272"/>
                  </a:lnTo>
                  <a:lnTo>
                    <a:pt x="29078551" y="7045402"/>
                  </a:lnTo>
                  <a:lnTo>
                    <a:pt x="29746569" y="7045402"/>
                  </a:lnTo>
                  <a:lnTo>
                    <a:pt x="29746569" y="6981902"/>
                  </a:lnTo>
                  <a:lnTo>
                    <a:pt x="29015051" y="6981902"/>
                  </a:lnTo>
                  <a:close/>
                  <a:moveTo>
                    <a:pt x="30180908" y="6981902"/>
                  </a:moveTo>
                  <a:lnTo>
                    <a:pt x="30180908" y="6687262"/>
                  </a:lnTo>
                  <a:lnTo>
                    <a:pt x="30117408" y="6687262"/>
                  </a:lnTo>
                  <a:lnTo>
                    <a:pt x="30117408" y="6981902"/>
                  </a:lnTo>
                  <a:lnTo>
                    <a:pt x="29810069" y="6981902"/>
                  </a:lnTo>
                  <a:lnTo>
                    <a:pt x="29810069" y="7045402"/>
                  </a:lnTo>
                  <a:lnTo>
                    <a:pt x="30117411" y="7045402"/>
                  </a:lnTo>
                  <a:lnTo>
                    <a:pt x="30117411" y="7356552"/>
                  </a:lnTo>
                  <a:lnTo>
                    <a:pt x="30180911" y="7356552"/>
                  </a:lnTo>
                  <a:lnTo>
                    <a:pt x="30180911" y="7045402"/>
                  </a:lnTo>
                  <a:lnTo>
                    <a:pt x="30478090" y="7045402"/>
                  </a:lnTo>
                  <a:lnTo>
                    <a:pt x="30478090" y="6981902"/>
                  </a:lnTo>
                  <a:lnTo>
                    <a:pt x="30180911" y="6981902"/>
                  </a:lnTo>
                  <a:close/>
                  <a:moveTo>
                    <a:pt x="30180908" y="7724852"/>
                  </a:moveTo>
                  <a:lnTo>
                    <a:pt x="30180908" y="7420052"/>
                  </a:lnTo>
                  <a:lnTo>
                    <a:pt x="30117408" y="7420052"/>
                  </a:lnTo>
                  <a:lnTo>
                    <a:pt x="30117408" y="7788352"/>
                  </a:lnTo>
                  <a:lnTo>
                    <a:pt x="30478090" y="7788352"/>
                  </a:lnTo>
                  <a:lnTo>
                    <a:pt x="30478090" y="7724852"/>
                  </a:lnTo>
                  <a:lnTo>
                    <a:pt x="30180908" y="7724852"/>
                  </a:lnTo>
                  <a:close/>
                  <a:moveTo>
                    <a:pt x="30845119" y="4460952"/>
                  </a:moveTo>
                  <a:lnTo>
                    <a:pt x="30845119" y="5894782"/>
                  </a:lnTo>
                  <a:lnTo>
                    <a:pt x="30117408" y="5894782"/>
                  </a:lnTo>
                  <a:lnTo>
                    <a:pt x="30117408" y="6623762"/>
                  </a:lnTo>
                  <a:lnTo>
                    <a:pt x="30180908" y="6623762"/>
                  </a:lnTo>
                  <a:lnTo>
                    <a:pt x="30180908" y="5958282"/>
                  </a:lnTo>
                  <a:lnTo>
                    <a:pt x="30908619" y="5958282"/>
                  </a:lnTo>
                  <a:lnTo>
                    <a:pt x="30908619" y="4460952"/>
                  </a:lnTo>
                  <a:lnTo>
                    <a:pt x="30907351" y="4240617"/>
                  </a:lnTo>
                  <a:lnTo>
                    <a:pt x="30843851" y="4240617"/>
                  </a:lnTo>
                  <a:lnTo>
                    <a:pt x="30845119" y="4460952"/>
                  </a:lnTo>
                  <a:close/>
                  <a:moveTo>
                    <a:pt x="30117408" y="7356552"/>
                  </a:moveTo>
                  <a:lnTo>
                    <a:pt x="30180908" y="7356552"/>
                  </a:lnTo>
                  <a:lnTo>
                    <a:pt x="30180908" y="7420052"/>
                  </a:lnTo>
                  <a:lnTo>
                    <a:pt x="30117408" y="7420052"/>
                  </a:lnTo>
                  <a:lnTo>
                    <a:pt x="30117408" y="7356552"/>
                  </a:lnTo>
                  <a:close/>
                  <a:moveTo>
                    <a:pt x="29746569" y="6981902"/>
                  </a:moveTo>
                  <a:lnTo>
                    <a:pt x="29810069" y="6981902"/>
                  </a:lnTo>
                  <a:lnTo>
                    <a:pt x="29810069" y="7045402"/>
                  </a:lnTo>
                  <a:lnTo>
                    <a:pt x="29746569" y="7045402"/>
                  </a:lnTo>
                  <a:lnTo>
                    <a:pt x="29746569" y="6981902"/>
                  </a:lnTo>
                  <a:close/>
                  <a:moveTo>
                    <a:pt x="30478090" y="7724852"/>
                  </a:moveTo>
                  <a:lnTo>
                    <a:pt x="30541590" y="7724852"/>
                  </a:lnTo>
                  <a:lnTo>
                    <a:pt x="30541590" y="7788352"/>
                  </a:lnTo>
                  <a:lnTo>
                    <a:pt x="30478090" y="7788352"/>
                  </a:lnTo>
                  <a:lnTo>
                    <a:pt x="30478090" y="7724852"/>
                  </a:lnTo>
                  <a:close/>
                  <a:moveTo>
                    <a:pt x="30845119" y="7356552"/>
                  </a:moveTo>
                  <a:lnTo>
                    <a:pt x="30908619" y="7356552"/>
                  </a:lnTo>
                  <a:lnTo>
                    <a:pt x="30908619" y="7420052"/>
                  </a:lnTo>
                  <a:lnTo>
                    <a:pt x="30845119" y="7420052"/>
                  </a:lnTo>
                  <a:lnTo>
                    <a:pt x="30845119" y="7356552"/>
                  </a:lnTo>
                  <a:close/>
                  <a:moveTo>
                    <a:pt x="30478090" y="6981902"/>
                  </a:moveTo>
                  <a:lnTo>
                    <a:pt x="30541590" y="6981902"/>
                  </a:lnTo>
                  <a:lnTo>
                    <a:pt x="30541590" y="7045402"/>
                  </a:lnTo>
                  <a:lnTo>
                    <a:pt x="30478090" y="7045402"/>
                  </a:lnTo>
                  <a:lnTo>
                    <a:pt x="30478090" y="6981902"/>
                  </a:lnTo>
                  <a:close/>
                  <a:moveTo>
                    <a:pt x="30117411" y="6623762"/>
                  </a:moveTo>
                  <a:lnTo>
                    <a:pt x="30180911" y="6623762"/>
                  </a:lnTo>
                  <a:lnTo>
                    <a:pt x="30180911" y="6687262"/>
                  </a:lnTo>
                  <a:lnTo>
                    <a:pt x="30117411" y="6687262"/>
                  </a:lnTo>
                  <a:lnTo>
                    <a:pt x="30117411" y="6623762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09832" y="2333129"/>
            <a:ext cx="2767152" cy="110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>
                <a:solidFill>
                  <a:srgbClr val="000000"/>
                </a:solidFill>
                <a:latin typeface="Open Sans"/>
              </a:rPr>
              <a:t>Controle de temperatura pode alavancar novas idéias e acarretar mudanças radicais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64944" y="4743003"/>
            <a:ext cx="5657236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Open Sans"/>
              </a:rPr>
              <a:t>Com um sensor  de temperatura e umidade, além de ser um auxílio para manter medida que seria tida como a ideal, pode tambem ocasionar pesquisas e novas idéias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16778" y="2230946"/>
            <a:ext cx="911105" cy="911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286</Words>
  <Application>Microsoft Office PowerPoint</Application>
  <PresentationFormat>Personalizar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Arial</vt:lpstr>
      <vt:lpstr>Alike</vt:lpstr>
      <vt:lpstr>Julius Sans One</vt:lpstr>
      <vt:lpstr>Open Sans Light Bold</vt:lpstr>
      <vt:lpstr>Calibri</vt:lpstr>
      <vt:lpstr>Voga</vt:lpstr>
      <vt:lpstr>Open Sans Light</vt:lpstr>
      <vt:lpstr>Open Sans Extra Bold</vt:lpstr>
      <vt:lpstr>Open Sans</vt:lpstr>
      <vt:lpstr>Arapey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Farm Photo Landscape Photography Etsy Shop Cover</dc:title>
  <cp:lastModifiedBy>Rosimeire Maria Colonhesi</cp:lastModifiedBy>
  <cp:revision>2</cp:revision>
  <dcterms:created xsi:type="dcterms:W3CDTF">2006-08-16T00:00:00Z</dcterms:created>
  <dcterms:modified xsi:type="dcterms:W3CDTF">2020-09-23T17:28:43Z</dcterms:modified>
  <dc:identifier>DAEH3ej64gc</dc:identifier>
</cp:coreProperties>
</file>